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handoutMasterIdLst>
    <p:handoutMasterId r:id="rId9"/>
  </p:handoutMasterIdLst>
  <p:sldIdLst>
    <p:sldId id="262" r:id="rId2"/>
    <p:sldId id="257" r:id="rId3"/>
    <p:sldId id="259" r:id="rId4"/>
    <p:sldId id="261" r:id="rId5"/>
    <p:sldId id="258" r:id="rId6"/>
    <p:sldId id="260" r:id="rId7"/>
  </p:sldIdLst>
  <p:sldSz cx="9144000" cy="6858000" type="screen4x3"/>
  <p:notesSz cx="7099300" cy="10234613"/>
  <p:defaultTextStyle>
    <a:defPPr>
      <a:defRPr lang="ja-JP"/>
    </a:defPPr>
    <a:lvl1pPr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fontAlgn="base">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835" y="5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860" cy="511649"/>
          </a:xfrm>
          <a:prstGeom prst="rect">
            <a:avLst/>
          </a:prstGeom>
        </p:spPr>
        <p:txBody>
          <a:bodyPr vert="horz" lIns="94650" tIns="47325" rIns="94650" bIns="47325" rtlCol="0"/>
          <a:lstStyle>
            <a:lvl1pPr algn="l">
              <a:defRPr sz="1200" smtClean="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4020784" y="0"/>
            <a:ext cx="3076860" cy="511649"/>
          </a:xfrm>
          <a:prstGeom prst="rect">
            <a:avLst/>
          </a:prstGeom>
        </p:spPr>
        <p:txBody>
          <a:bodyPr vert="horz" lIns="94650" tIns="47325" rIns="94650" bIns="47325" rtlCol="0"/>
          <a:lstStyle>
            <a:lvl1pPr algn="r">
              <a:defRPr sz="1200" smtClean="0">
                <a:latin typeface="Arial" charset="0"/>
              </a:defRPr>
            </a:lvl1pPr>
          </a:lstStyle>
          <a:p>
            <a:pPr>
              <a:defRPr/>
            </a:pPr>
            <a:fld id="{863D8141-0541-4F8C-8F58-198CD2294B11}" type="datetimeFigureOut">
              <a:rPr lang="ja-JP" altLang="en-US"/>
              <a:pPr>
                <a:defRPr/>
              </a:pPr>
              <a:t>2025/11/9</a:t>
            </a:fld>
            <a:endParaRPr lang="ja-JP" altLang="en-US"/>
          </a:p>
        </p:txBody>
      </p:sp>
      <p:sp>
        <p:nvSpPr>
          <p:cNvPr id="4" name="フッター プレースホルダ 3"/>
          <p:cNvSpPr>
            <a:spLocks noGrp="1"/>
          </p:cNvSpPr>
          <p:nvPr>
            <p:ph type="ftr" sz="quarter" idx="2"/>
          </p:nvPr>
        </p:nvSpPr>
        <p:spPr>
          <a:xfrm>
            <a:off x="0" y="9721330"/>
            <a:ext cx="3076860" cy="511648"/>
          </a:xfrm>
          <a:prstGeom prst="rect">
            <a:avLst/>
          </a:prstGeom>
        </p:spPr>
        <p:txBody>
          <a:bodyPr vert="horz" lIns="94650" tIns="47325" rIns="94650" bIns="47325" rtlCol="0" anchor="b"/>
          <a:lstStyle>
            <a:lvl1pPr algn="l">
              <a:defRPr sz="1200" smtClean="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4020784" y="9721330"/>
            <a:ext cx="3076860" cy="511648"/>
          </a:xfrm>
          <a:prstGeom prst="rect">
            <a:avLst/>
          </a:prstGeom>
        </p:spPr>
        <p:txBody>
          <a:bodyPr vert="horz" wrap="square" lIns="94650" tIns="47325" rIns="94650" bIns="47325" numCol="1" anchor="b" anchorCtr="0" compatLnSpc="1">
            <a:prstTxWarp prst="textNoShape">
              <a:avLst/>
            </a:prstTxWarp>
          </a:bodyPr>
          <a:lstStyle>
            <a:lvl1pPr algn="r">
              <a:defRPr sz="1200"/>
            </a:lvl1pPr>
          </a:lstStyle>
          <a:p>
            <a:fld id="{1BA4D1C9-4BB2-4851-A6C4-94EED958AE7B}" type="slidenum">
              <a:rPr lang="ja-JP" altLang="en-US"/>
              <a:pPr/>
              <a:t>‹#›</a:t>
            </a:fld>
            <a:endParaRPr lang="ja-JP" altLang="en-US"/>
          </a:p>
        </p:txBody>
      </p:sp>
    </p:spTree>
    <p:extLst>
      <p:ext uri="{BB962C8B-B14F-4D97-AF65-F5344CB8AC3E}">
        <p14:creationId xmlns:p14="http://schemas.microsoft.com/office/powerpoint/2010/main" val="38566883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76860" cy="511649"/>
          </a:xfrm>
          <a:prstGeom prst="rect">
            <a:avLst/>
          </a:prstGeom>
          <a:noFill/>
          <a:ln w="9525">
            <a:noFill/>
            <a:miter lim="800000"/>
            <a:headEnd/>
            <a:tailEnd/>
          </a:ln>
          <a:effectLst/>
        </p:spPr>
        <p:txBody>
          <a:bodyPr vert="horz" wrap="square" lIns="94650" tIns="47325" rIns="94650" bIns="47325" numCol="1" anchor="t" anchorCtr="0" compatLnSpc="1">
            <a:prstTxWarp prst="textNoShape">
              <a:avLst/>
            </a:prstTxWarp>
          </a:bodyPr>
          <a:lstStyle>
            <a:lvl1pPr>
              <a:defRPr sz="1200" smtClean="0">
                <a:latin typeface="Arial" charset="0"/>
              </a:defRPr>
            </a:lvl1pPr>
          </a:lstStyle>
          <a:p>
            <a:pPr>
              <a:defRPr/>
            </a:pPr>
            <a:endParaRPr lang="en-US" altLang="ja-JP"/>
          </a:p>
        </p:txBody>
      </p:sp>
      <p:sp>
        <p:nvSpPr>
          <p:cNvPr id="9219" name="Rectangle 3"/>
          <p:cNvSpPr>
            <a:spLocks noGrp="1" noChangeArrowheads="1"/>
          </p:cNvSpPr>
          <p:nvPr>
            <p:ph type="dt" idx="1"/>
          </p:nvPr>
        </p:nvSpPr>
        <p:spPr bwMode="auto">
          <a:xfrm>
            <a:off x="4020784" y="0"/>
            <a:ext cx="3076860" cy="511649"/>
          </a:xfrm>
          <a:prstGeom prst="rect">
            <a:avLst/>
          </a:prstGeom>
          <a:noFill/>
          <a:ln w="9525">
            <a:noFill/>
            <a:miter lim="800000"/>
            <a:headEnd/>
            <a:tailEnd/>
          </a:ln>
          <a:effectLst/>
        </p:spPr>
        <p:txBody>
          <a:bodyPr vert="horz" wrap="square" lIns="94650" tIns="47325" rIns="94650" bIns="47325" numCol="1" anchor="t" anchorCtr="0" compatLnSpc="1">
            <a:prstTxWarp prst="textNoShape">
              <a:avLst/>
            </a:prstTxWarp>
          </a:bodyPr>
          <a:lstStyle>
            <a:lvl1pPr algn="r">
              <a:defRPr sz="1200" smtClean="0">
                <a:latin typeface="Arial" charset="0"/>
              </a:defRPr>
            </a:lvl1pPr>
          </a:lstStyle>
          <a:p>
            <a:pPr>
              <a:defRPr/>
            </a:pPr>
            <a:endParaRPr lang="en-US" altLang="ja-JP"/>
          </a:p>
        </p:txBody>
      </p:sp>
      <p:sp>
        <p:nvSpPr>
          <p:cNvPr id="3076" name="Rectangle 4"/>
          <p:cNvSpPr>
            <a:spLocks noGrp="1" noRot="1" noChangeAspect="1" noChangeArrowheads="1" noTextEdit="1"/>
          </p:cNvSpPr>
          <p:nvPr>
            <p:ph type="sldImg" idx="2"/>
          </p:nvPr>
        </p:nvSpPr>
        <p:spPr bwMode="auto">
          <a:xfrm>
            <a:off x="992188" y="768350"/>
            <a:ext cx="5116512"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710428" y="4861482"/>
            <a:ext cx="5678445" cy="4604841"/>
          </a:xfrm>
          <a:prstGeom prst="rect">
            <a:avLst/>
          </a:prstGeom>
          <a:noFill/>
          <a:ln w="9525">
            <a:noFill/>
            <a:miter lim="800000"/>
            <a:headEnd/>
            <a:tailEnd/>
          </a:ln>
          <a:effectLst/>
        </p:spPr>
        <p:txBody>
          <a:bodyPr vert="horz" wrap="square" lIns="94650" tIns="47325" rIns="94650" bIns="47325"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9222" name="Rectangle 6"/>
          <p:cNvSpPr>
            <a:spLocks noGrp="1" noChangeArrowheads="1"/>
          </p:cNvSpPr>
          <p:nvPr>
            <p:ph type="ftr" sz="quarter" idx="4"/>
          </p:nvPr>
        </p:nvSpPr>
        <p:spPr bwMode="auto">
          <a:xfrm>
            <a:off x="0" y="9721330"/>
            <a:ext cx="3076860" cy="511648"/>
          </a:xfrm>
          <a:prstGeom prst="rect">
            <a:avLst/>
          </a:prstGeom>
          <a:noFill/>
          <a:ln w="9525">
            <a:noFill/>
            <a:miter lim="800000"/>
            <a:headEnd/>
            <a:tailEnd/>
          </a:ln>
          <a:effectLst/>
        </p:spPr>
        <p:txBody>
          <a:bodyPr vert="horz" wrap="square" lIns="94650" tIns="47325" rIns="94650" bIns="47325" numCol="1" anchor="b" anchorCtr="0" compatLnSpc="1">
            <a:prstTxWarp prst="textNoShape">
              <a:avLst/>
            </a:prstTxWarp>
          </a:bodyPr>
          <a:lstStyle>
            <a:lvl1pPr>
              <a:defRPr sz="1200" smtClean="0">
                <a:latin typeface="Arial" charset="0"/>
              </a:defRPr>
            </a:lvl1pPr>
          </a:lstStyle>
          <a:p>
            <a:pPr>
              <a:defRPr/>
            </a:pPr>
            <a:endParaRPr lang="en-US" altLang="ja-JP"/>
          </a:p>
        </p:txBody>
      </p:sp>
      <p:sp>
        <p:nvSpPr>
          <p:cNvPr id="9223" name="Rectangle 7"/>
          <p:cNvSpPr>
            <a:spLocks noGrp="1" noChangeArrowheads="1"/>
          </p:cNvSpPr>
          <p:nvPr>
            <p:ph type="sldNum" sz="quarter" idx="5"/>
          </p:nvPr>
        </p:nvSpPr>
        <p:spPr bwMode="auto">
          <a:xfrm>
            <a:off x="4020784" y="9721330"/>
            <a:ext cx="3076860" cy="511648"/>
          </a:xfrm>
          <a:prstGeom prst="rect">
            <a:avLst/>
          </a:prstGeom>
          <a:noFill/>
          <a:ln w="9525">
            <a:noFill/>
            <a:miter lim="800000"/>
            <a:headEnd/>
            <a:tailEnd/>
          </a:ln>
          <a:effectLst/>
        </p:spPr>
        <p:txBody>
          <a:bodyPr vert="horz" wrap="square" lIns="94650" tIns="47325" rIns="94650" bIns="47325" numCol="1" anchor="b" anchorCtr="0" compatLnSpc="1">
            <a:prstTxWarp prst="textNoShape">
              <a:avLst/>
            </a:prstTxWarp>
          </a:bodyPr>
          <a:lstStyle>
            <a:lvl1pPr algn="r">
              <a:defRPr sz="1200"/>
            </a:lvl1pPr>
          </a:lstStyle>
          <a:p>
            <a:fld id="{A722DAC1-82CF-4917-A172-25370A356C81}" type="slidenum">
              <a:rPr lang="en-US" altLang="ja-JP"/>
              <a:pPr/>
              <a:t>‹#›</a:t>
            </a:fld>
            <a:endParaRPr lang="en-US" altLang="ja-JP"/>
          </a:p>
        </p:txBody>
      </p:sp>
    </p:spTree>
    <p:extLst>
      <p:ext uri="{BB962C8B-B14F-4D97-AF65-F5344CB8AC3E}">
        <p14:creationId xmlns:p14="http://schemas.microsoft.com/office/powerpoint/2010/main" val="324290759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69028" indent="-295780" eaLnBrk="0" hangingPunct="0">
              <a:defRPr kumimoji="1">
                <a:solidFill>
                  <a:schemeClr val="tx1"/>
                </a:solidFill>
                <a:latin typeface="Arial" panose="020B0604020202020204" pitchFamily="34" charset="0"/>
                <a:ea typeface="ＭＳ Ｐゴシック" panose="020B0600070205080204" pitchFamily="50" charset="-128"/>
              </a:defRPr>
            </a:lvl2pPr>
            <a:lvl3pPr marL="1183119" indent="-236624" eaLnBrk="0" hangingPunct="0">
              <a:defRPr kumimoji="1">
                <a:solidFill>
                  <a:schemeClr val="tx1"/>
                </a:solidFill>
                <a:latin typeface="Arial" panose="020B0604020202020204" pitchFamily="34" charset="0"/>
                <a:ea typeface="ＭＳ Ｐゴシック" panose="020B0600070205080204" pitchFamily="50" charset="-128"/>
              </a:defRPr>
            </a:lvl3pPr>
            <a:lvl4pPr marL="1656367" indent="-236624" eaLnBrk="0" hangingPunct="0">
              <a:defRPr kumimoji="1">
                <a:solidFill>
                  <a:schemeClr val="tx1"/>
                </a:solidFill>
                <a:latin typeface="Arial" panose="020B0604020202020204" pitchFamily="34" charset="0"/>
                <a:ea typeface="ＭＳ Ｐゴシック" panose="020B0600070205080204" pitchFamily="50" charset="-128"/>
              </a:defRPr>
            </a:lvl4pPr>
            <a:lvl5pPr marL="2129615" indent="-236624" eaLnBrk="0" hangingPunct="0">
              <a:defRPr kumimoji="1">
                <a:solidFill>
                  <a:schemeClr val="tx1"/>
                </a:solidFill>
                <a:latin typeface="Arial" panose="020B0604020202020204" pitchFamily="34" charset="0"/>
                <a:ea typeface="ＭＳ Ｐゴシック" panose="020B0600070205080204" pitchFamily="50" charset="-128"/>
              </a:defRPr>
            </a:lvl5pPr>
            <a:lvl6pPr marL="2602862" indent="-236624"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3076110" indent="-236624"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549358" indent="-236624"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4022606" indent="-236624"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fld id="{42B617A2-1679-4FE1-91AE-B6FCFA91C6FC}" type="slidenum">
              <a:rPr lang="en-US" altLang="ja-JP"/>
              <a:pPr eaLnBrk="1" hangingPunct="1"/>
              <a:t>1</a:t>
            </a:fld>
            <a:endParaRPr lang="en-US" altLang="ja-JP"/>
          </a:p>
        </p:txBody>
      </p:sp>
      <p:sp>
        <p:nvSpPr>
          <p:cNvPr id="4099" name="Rectangle 2"/>
          <p:cNvSpPr>
            <a:spLocks noGrp="1" noRot="1" noChangeAspect="1" noChangeArrowheads="1" noTextEdit="1"/>
          </p:cNvSpPr>
          <p:nvPr>
            <p:ph type="sldImg"/>
          </p:nvPr>
        </p:nvSpPr>
        <p:spPr>
          <a:ln/>
        </p:spPr>
      </p:sp>
      <p:sp>
        <p:nvSpPr>
          <p:cNvPr id="41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3168725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 サブタイトルの書式設定</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fld id="{DF211408-A587-4465-80C1-335BDA48BFD1}" type="slidenum">
              <a:rPr lang="en-US" altLang="ja-JP"/>
              <a:pPr/>
              <a:t>‹#›</a:t>
            </a:fld>
            <a:endParaRPr lang="en-US" altLang="ja-JP"/>
          </a:p>
        </p:txBody>
      </p:sp>
    </p:spTree>
    <p:extLst>
      <p:ext uri="{BB962C8B-B14F-4D97-AF65-F5344CB8AC3E}">
        <p14:creationId xmlns:p14="http://schemas.microsoft.com/office/powerpoint/2010/main" val="1820421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fld id="{13626376-F9B5-43D4-913E-1B677A23F393}" type="slidenum">
              <a:rPr lang="en-US" altLang="ja-JP"/>
              <a:pPr/>
              <a:t>‹#›</a:t>
            </a:fld>
            <a:endParaRPr lang="en-US" altLang="ja-JP"/>
          </a:p>
        </p:txBody>
      </p:sp>
    </p:spTree>
    <p:extLst>
      <p:ext uri="{BB962C8B-B14F-4D97-AF65-F5344CB8AC3E}">
        <p14:creationId xmlns:p14="http://schemas.microsoft.com/office/powerpoint/2010/main" val="12071833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fld id="{B5C88DC9-F804-4E6A-B32C-9CCA2C5DF08F}" type="slidenum">
              <a:rPr lang="en-US" altLang="ja-JP"/>
              <a:pPr/>
              <a:t>‹#›</a:t>
            </a:fld>
            <a:endParaRPr lang="en-US" altLang="ja-JP"/>
          </a:p>
        </p:txBody>
      </p:sp>
    </p:spTree>
    <p:extLst>
      <p:ext uri="{BB962C8B-B14F-4D97-AF65-F5344CB8AC3E}">
        <p14:creationId xmlns:p14="http://schemas.microsoft.com/office/powerpoint/2010/main" val="37817719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7"/>
          <p:cNvSpPr>
            <a:spLocks noGrp="1" noChangeArrowheads="1"/>
          </p:cNvSpPr>
          <p:nvPr>
            <p:ph type="sldNum" sz="quarter" idx="12"/>
          </p:nvPr>
        </p:nvSpPr>
        <p:spPr>
          <a:ln/>
        </p:spPr>
        <p:txBody>
          <a:bodyPr/>
          <a:lstStyle>
            <a:lvl1pPr>
              <a:defRPr/>
            </a:lvl1pPr>
          </a:lstStyle>
          <a:p>
            <a:fld id="{226FEBF2-3E2B-43A3-B4E5-86748D27B5BC}" type="slidenum">
              <a:rPr lang="en-US" altLang="ja-JP"/>
              <a:pPr/>
              <a:t>‹#›</a:t>
            </a:fld>
            <a:endParaRPr lang="en-US" altLang="ja-JP"/>
          </a:p>
        </p:txBody>
      </p:sp>
    </p:spTree>
    <p:extLst>
      <p:ext uri="{BB962C8B-B14F-4D97-AF65-F5344CB8AC3E}">
        <p14:creationId xmlns:p14="http://schemas.microsoft.com/office/powerpoint/2010/main" val="21278371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日付プレースホルダー 6">
            <a:extLst>
              <a:ext uri="{FF2B5EF4-FFF2-40B4-BE49-F238E27FC236}">
                <a16:creationId xmlns:a16="http://schemas.microsoft.com/office/drawing/2014/main" id="{B459EC69-E3DD-39F2-EF1C-6302E4E108FF}"/>
              </a:ext>
            </a:extLst>
          </p:cNvPr>
          <p:cNvSpPr>
            <a:spLocks noGrp="1"/>
          </p:cNvSpPr>
          <p:nvPr>
            <p:ph type="dt" sz="half" idx="10"/>
          </p:nvPr>
        </p:nvSpPr>
        <p:spPr/>
        <p:txBody>
          <a:bodyPr/>
          <a:lstStyle/>
          <a:p>
            <a:pPr>
              <a:defRPr/>
            </a:pPr>
            <a:endParaRPr lang="en-US" altLang="ja-JP"/>
          </a:p>
        </p:txBody>
      </p:sp>
      <p:sp>
        <p:nvSpPr>
          <p:cNvPr id="8" name="フッター プレースホルダー 7">
            <a:extLst>
              <a:ext uri="{FF2B5EF4-FFF2-40B4-BE49-F238E27FC236}">
                <a16:creationId xmlns:a16="http://schemas.microsoft.com/office/drawing/2014/main" id="{28BAC4C6-DD07-946E-75E3-804635E85480}"/>
              </a:ext>
            </a:extLst>
          </p:cNvPr>
          <p:cNvSpPr>
            <a:spLocks noGrp="1"/>
          </p:cNvSpPr>
          <p:nvPr>
            <p:ph type="ftr" sz="quarter" idx="11"/>
          </p:nvPr>
        </p:nvSpPr>
        <p:spPr/>
        <p:txBody>
          <a:bodyPr/>
          <a:lstStyle/>
          <a:p>
            <a:pPr>
              <a:defRPr/>
            </a:pPr>
            <a:endParaRPr lang="en-US" altLang="ja-JP"/>
          </a:p>
        </p:txBody>
      </p:sp>
      <p:sp>
        <p:nvSpPr>
          <p:cNvPr id="9" name="スライド番号プレースホルダー 8">
            <a:extLst>
              <a:ext uri="{FF2B5EF4-FFF2-40B4-BE49-F238E27FC236}">
                <a16:creationId xmlns:a16="http://schemas.microsoft.com/office/drawing/2014/main" id="{9726612C-8B28-EA49-A5FB-E3F5AC8ED973}"/>
              </a:ext>
            </a:extLst>
          </p:cNvPr>
          <p:cNvSpPr>
            <a:spLocks noGrp="1"/>
          </p:cNvSpPr>
          <p:nvPr>
            <p:ph type="sldNum" sz="quarter" idx="12"/>
          </p:nvPr>
        </p:nvSpPr>
        <p:spPr/>
        <p:txBody>
          <a:bodyPr/>
          <a:lstStyle>
            <a:lvl1pPr>
              <a:defRPr>
                <a:solidFill>
                  <a:schemeClr val="tx1"/>
                </a:solidFill>
              </a:defRPr>
            </a:lvl1pPr>
          </a:lstStyle>
          <a:p>
            <a:fld id="{87E5EFF1-1C97-439A-87B6-EBC80FE7E487}" type="slidenum">
              <a:rPr lang="en-US" altLang="ja-JP" smtClean="0"/>
              <a:pPr/>
              <a:t>‹#›</a:t>
            </a:fld>
            <a:endParaRPr lang="en-US" altLang="ja-JP" dirty="0"/>
          </a:p>
        </p:txBody>
      </p:sp>
    </p:spTree>
    <p:extLst>
      <p:ext uri="{BB962C8B-B14F-4D97-AF65-F5344CB8AC3E}">
        <p14:creationId xmlns:p14="http://schemas.microsoft.com/office/powerpoint/2010/main" val="3628238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 テキストの書式設定</a:t>
            </a:r>
          </a:p>
        </p:txBody>
      </p:sp>
      <p:sp>
        <p:nvSpPr>
          <p:cNvPr id="4"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7"/>
          <p:cNvSpPr>
            <a:spLocks noGrp="1" noChangeArrowheads="1"/>
          </p:cNvSpPr>
          <p:nvPr>
            <p:ph type="sldNum" sz="quarter" idx="12"/>
          </p:nvPr>
        </p:nvSpPr>
        <p:spPr>
          <a:ln/>
        </p:spPr>
        <p:txBody>
          <a:bodyPr/>
          <a:lstStyle>
            <a:lvl1pPr>
              <a:defRPr/>
            </a:lvl1pPr>
          </a:lstStyle>
          <a:p>
            <a:fld id="{D0DC2322-5C58-4CFB-B124-4D0DD844C0CE}" type="slidenum">
              <a:rPr lang="en-US" altLang="ja-JP"/>
              <a:pPr/>
              <a:t>‹#›</a:t>
            </a:fld>
            <a:endParaRPr lang="en-US" altLang="ja-JP"/>
          </a:p>
        </p:txBody>
      </p:sp>
    </p:spTree>
    <p:extLst>
      <p:ext uri="{BB962C8B-B14F-4D97-AF65-F5344CB8AC3E}">
        <p14:creationId xmlns:p14="http://schemas.microsoft.com/office/powerpoint/2010/main" val="2917326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fld id="{266B2250-52DF-4D47-A781-D795327FE86E}" type="slidenum">
              <a:rPr lang="en-US" altLang="ja-JP"/>
              <a:pPr/>
              <a:t>‹#›</a:t>
            </a:fld>
            <a:endParaRPr lang="en-US" altLang="ja-JP"/>
          </a:p>
        </p:txBody>
      </p:sp>
    </p:spTree>
    <p:extLst>
      <p:ext uri="{BB962C8B-B14F-4D97-AF65-F5344CB8AC3E}">
        <p14:creationId xmlns:p14="http://schemas.microsoft.com/office/powerpoint/2010/main" val="997422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7"/>
          <p:cNvSpPr>
            <a:spLocks noGrp="1" noChangeArrowheads="1"/>
          </p:cNvSpPr>
          <p:nvPr>
            <p:ph type="sldNum" sz="quarter" idx="12"/>
          </p:nvPr>
        </p:nvSpPr>
        <p:spPr>
          <a:ln/>
        </p:spPr>
        <p:txBody>
          <a:bodyPr/>
          <a:lstStyle>
            <a:lvl1pPr>
              <a:defRPr/>
            </a:lvl1pPr>
          </a:lstStyle>
          <a:p>
            <a:fld id="{F25E1D7B-E1F3-44D9-B4F5-4212CB8226D3}" type="slidenum">
              <a:rPr lang="en-US" altLang="ja-JP"/>
              <a:pPr/>
              <a:t>‹#›</a:t>
            </a:fld>
            <a:endParaRPr lang="en-US" altLang="ja-JP"/>
          </a:p>
        </p:txBody>
      </p:sp>
    </p:spTree>
    <p:extLst>
      <p:ext uri="{BB962C8B-B14F-4D97-AF65-F5344CB8AC3E}">
        <p14:creationId xmlns:p14="http://schemas.microsoft.com/office/powerpoint/2010/main" val="19897951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7"/>
          <p:cNvSpPr>
            <a:spLocks noGrp="1" noChangeArrowheads="1"/>
          </p:cNvSpPr>
          <p:nvPr>
            <p:ph type="sldNum" sz="quarter" idx="12"/>
          </p:nvPr>
        </p:nvSpPr>
        <p:spPr>
          <a:ln/>
        </p:spPr>
        <p:txBody>
          <a:bodyPr/>
          <a:lstStyle>
            <a:lvl1pPr>
              <a:defRPr/>
            </a:lvl1pPr>
          </a:lstStyle>
          <a:p>
            <a:fld id="{ECD7AF10-8818-40B5-AD53-D84D37077E98}" type="slidenum">
              <a:rPr lang="en-US" altLang="ja-JP"/>
              <a:pPr/>
              <a:t>‹#›</a:t>
            </a:fld>
            <a:endParaRPr lang="en-US" altLang="ja-JP"/>
          </a:p>
        </p:txBody>
      </p:sp>
    </p:spTree>
    <p:extLst>
      <p:ext uri="{BB962C8B-B14F-4D97-AF65-F5344CB8AC3E}">
        <p14:creationId xmlns:p14="http://schemas.microsoft.com/office/powerpoint/2010/main" val="164224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7"/>
          <p:cNvSpPr>
            <a:spLocks noGrp="1" noChangeArrowheads="1"/>
          </p:cNvSpPr>
          <p:nvPr>
            <p:ph type="sldNum" sz="quarter" idx="12"/>
          </p:nvPr>
        </p:nvSpPr>
        <p:spPr>
          <a:ln/>
        </p:spPr>
        <p:txBody>
          <a:bodyPr/>
          <a:lstStyle>
            <a:lvl1pPr>
              <a:defRPr/>
            </a:lvl1pPr>
          </a:lstStyle>
          <a:p>
            <a:fld id="{C429FADF-35A7-47B6-942A-B01B6A33E497}" type="slidenum">
              <a:rPr lang="en-US" altLang="ja-JP"/>
              <a:pPr/>
              <a:t>‹#›</a:t>
            </a:fld>
            <a:endParaRPr lang="en-US" altLang="ja-JP"/>
          </a:p>
        </p:txBody>
      </p:sp>
    </p:spTree>
    <p:extLst>
      <p:ext uri="{BB962C8B-B14F-4D97-AF65-F5344CB8AC3E}">
        <p14:creationId xmlns:p14="http://schemas.microsoft.com/office/powerpoint/2010/main" val="6047643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fld id="{F8124D9D-575A-498B-A686-B3AE168CD050}" type="slidenum">
              <a:rPr lang="en-US" altLang="ja-JP"/>
              <a:pPr/>
              <a:t>‹#›</a:t>
            </a:fld>
            <a:endParaRPr lang="en-US" altLang="ja-JP"/>
          </a:p>
        </p:txBody>
      </p:sp>
    </p:spTree>
    <p:extLst>
      <p:ext uri="{BB962C8B-B14F-4D97-AF65-F5344CB8AC3E}">
        <p14:creationId xmlns:p14="http://schemas.microsoft.com/office/powerpoint/2010/main" val="90276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 テキストの書式設定</a:t>
            </a:r>
          </a:p>
        </p:txBody>
      </p:sp>
      <p:sp>
        <p:nvSpPr>
          <p:cNvPr id="5" name="Rectangle 5"/>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6"/>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7"/>
          <p:cNvSpPr>
            <a:spLocks noGrp="1" noChangeArrowheads="1"/>
          </p:cNvSpPr>
          <p:nvPr>
            <p:ph type="sldNum" sz="quarter" idx="12"/>
          </p:nvPr>
        </p:nvSpPr>
        <p:spPr>
          <a:ln/>
        </p:spPr>
        <p:txBody>
          <a:bodyPr/>
          <a:lstStyle>
            <a:lvl1pPr>
              <a:defRPr/>
            </a:lvl1pPr>
          </a:lstStyle>
          <a:p>
            <a:fld id="{1AE1ACBE-9685-4839-AE42-A8C44CAF9E03}" type="slidenum">
              <a:rPr lang="en-US" altLang="ja-JP"/>
              <a:pPr/>
              <a:t>‹#›</a:t>
            </a:fld>
            <a:endParaRPr lang="en-US" altLang="ja-JP"/>
          </a:p>
        </p:txBody>
      </p:sp>
    </p:spTree>
    <p:extLst>
      <p:ext uri="{BB962C8B-B14F-4D97-AF65-F5344CB8AC3E}">
        <p14:creationId xmlns:p14="http://schemas.microsoft.com/office/powerpoint/2010/main" val="29662015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175" y="6650038"/>
            <a:ext cx="9144000" cy="215900"/>
          </a:xfrm>
          <a:prstGeom prst="rect">
            <a:avLst/>
          </a:prstGeom>
          <a:solidFill>
            <a:schemeClr val="accent1"/>
          </a:solidFill>
          <a:ln w="9525">
            <a:noFill/>
            <a:miter lim="800000"/>
            <a:headEnd/>
            <a:tailEnd/>
          </a:ln>
          <a:effectLst/>
        </p:spPr>
        <p:txBody>
          <a:bodyPr/>
          <a:lstStyle/>
          <a:p>
            <a:pPr>
              <a:spcBef>
                <a:spcPct val="50000"/>
              </a:spcBef>
              <a:defRPr/>
            </a:pPr>
            <a:r>
              <a:rPr lang="en-US" altLang="ja-JP" sz="900" dirty="0">
                <a:latin typeface="Meiryo UI" panose="020B0604030504040204" pitchFamily="50" charset="-128"/>
                <a:ea typeface="Meiryo UI" panose="020B0604030504040204" pitchFamily="50" charset="-128"/>
              </a:rPr>
              <a:t>2025</a:t>
            </a:r>
            <a:r>
              <a:rPr lang="ja-JP" altLang="en-US" sz="900" dirty="0">
                <a:latin typeface="Meiryo UI" panose="020B0604030504040204" pitchFamily="50" charset="-128"/>
                <a:ea typeface="Meiryo UI" panose="020B0604030504040204" pitchFamily="50" charset="-128"/>
              </a:rPr>
              <a:t>年</a:t>
            </a:r>
            <a:r>
              <a:rPr lang="en-US" altLang="ja-JP" sz="900" dirty="0">
                <a:latin typeface="Meiryo UI" panose="020B0604030504040204" pitchFamily="50" charset="-128"/>
                <a:ea typeface="Meiryo UI" panose="020B0604030504040204" pitchFamily="50" charset="-128"/>
              </a:rPr>
              <a:t>12</a:t>
            </a:r>
            <a:r>
              <a:rPr lang="ja-JP" altLang="en-US" sz="900" dirty="0">
                <a:latin typeface="Meiryo UI" panose="020B0604030504040204" pitchFamily="50" charset="-128"/>
                <a:ea typeface="Meiryo UI" panose="020B0604030504040204" pitchFamily="50" charset="-128"/>
              </a:rPr>
              <a:t>月</a:t>
            </a:r>
            <a:r>
              <a:rPr lang="en-US" altLang="ja-JP" sz="900" dirty="0">
                <a:latin typeface="Meiryo UI" panose="020B0604030504040204" pitchFamily="50" charset="-128"/>
                <a:ea typeface="Meiryo UI" panose="020B0604030504040204" pitchFamily="50" charset="-128"/>
              </a:rPr>
              <a:t>7</a:t>
            </a:r>
            <a:r>
              <a:rPr lang="ja-JP" altLang="en-US" sz="900" dirty="0">
                <a:latin typeface="Meiryo UI" panose="020B0604030504040204" pitchFamily="50" charset="-128"/>
                <a:ea typeface="Meiryo UI" panose="020B0604030504040204" pitchFamily="50" charset="-128"/>
              </a:rPr>
              <a:t>日　</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小さな自然再生サミット</a:t>
            </a:r>
            <a:r>
              <a:rPr lang="en-US" altLang="ja-JP" sz="900" dirty="0">
                <a:latin typeface="Meiryo UI" panose="020B0604030504040204" pitchFamily="50" charset="-128"/>
                <a:ea typeface="Meiryo UI" panose="020B0604030504040204" pitchFamily="50" charset="-128"/>
              </a:rPr>
              <a:t>2025</a:t>
            </a:r>
            <a:r>
              <a:rPr lang="ja-JP" altLang="en-US" sz="900" dirty="0">
                <a:latin typeface="Meiryo UI" panose="020B0604030504040204" pitchFamily="50" charset="-128"/>
                <a:ea typeface="Meiryo UI" panose="020B0604030504040204" pitchFamily="50" charset="-128"/>
              </a:rPr>
              <a:t>京都大会</a:t>
            </a:r>
            <a:r>
              <a:rPr lang="en-US" altLang="ja-JP" sz="900" dirty="0">
                <a:latin typeface="Meiryo UI" panose="020B0604030504040204" pitchFamily="50" charset="-128"/>
                <a:ea typeface="Meiryo UI" panose="020B0604030504040204" pitchFamily="50" charset="-128"/>
              </a:rPr>
              <a:t>』</a:t>
            </a:r>
            <a:r>
              <a:rPr lang="ja-JP" altLang="en-US" sz="900" dirty="0">
                <a:latin typeface="Meiryo UI" panose="020B0604030504040204" pitchFamily="50" charset="-128"/>
                <a:ea typeface="Meiryo UI" panose="020B0604030504040204" pitchFamily="50" charset="-128"/>
              </a:rPr>
              <a:t>　事例発表</a:t>
            </a:r>
          </a:p>
        </p:txBody>
      </p:sp>
      <p:sp>
        <p:nvSpPr>
          <p:cNvPr id="1027" name="Rectangle 3"/>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8" name="Rectangle 4"/>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101" name="Rectangle 5"/>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000" smtClean="0">
                <a:solidFill>
                  <a:schemeClr val="bg1"/>
                </a:solidFill>
                <a:latin typeface="Arial" charset="0"/>
              </a:defRPr>
            </a:lvl1pPr>
          </a:lstStyle>
          <a:p>
            <a:pPr>
              <a:defRPr/>
            </a:pPr>
            <a:endParaRPr lang="en-US" altLang="ja-JP"/>
          </a:p>
        </p:txBody>
      </p:sp>
      <p:sp>
        <p:nvSpPr>
          <p:cNvPr id="4102" name="Rectangle 6"/>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solidFill>
                  <a:schemeClr val="bg1"/>
                </a:solidFill>
                <a:latin typeface="Arial" charset="0"/>
              </a:defRPr>
            </a:lvl1pPr>
          </a:lstStyle>
          <a:p>
            <a:pPr>
              <a:defRPr/>
            </a:pPr>
            <a:endParaRPr lang="en-US" altLang="ja-JP"/>
          </a:p>
        </p:txBody>
      </p:sp>
      <p:sp>
        <p:nvSpPr>
          <p:cNvPr id="4103" name="Rectangle 7"/>
          <p:cNvSpPr>
            <a:spLocks noGrp="1" noChangeArrowheads="1"/>
          </p:cNvSpPr>
          <p:nvPr>
            <p:ph type="sldNum" sz="quarter" idx="4"/>
          </p:nvPr>
        </p:nvSpPr>
        <p:spPr bwMode="auto">
          <a:xfrm>
            <a:off x="6988889" y="6663765"/>
            <a:ext cx="2133600" cy="207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000">
                <a:solidFill>
                  <a:schemeClr val="tx1"/>
                </a:solidFill>
              </a:defRPr>
            </a:lvl1pPr>
          </a:lstStyle>
          <a:p>
            <a:fld id="{87E5EFF1-1C97-439A-87B6-EBC80FE7E487}" type="slidenum">
              <a:rPr lang="en-US" altLang="ja-JP" smtClean="0"/>
              <a:pPr/>
              <a:t>‹#›</a:t>
            </a:fld>
            <a:endParaRPr lang="en-US" altLang="ja-JP" dirty="0">
              <a:solidFill>
                <a:schemeClr val="tx1"/>
              </a:solidFill>
            </a:endParaRPr>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hf hdr="0" ftr="0" dt="0"/>
  <p:txStyles>
    <p:titleStyle>
      <a:lvl1pPr algn="ctr" rtl="0" eaLnBrk="0" fontAlgn="base" hangingPunct="0">
        <a:spcBef>
          <a:spcPct val="0"/>
        </a:spcBef>
        <a:spcAft>
          <a:spcPct val="0"/>
        </a:spcAft>
        <a:defRPr kumimoji="1" sz="4400">
          <a:solidFill>
            <a:srgbClr val="FFFF99"/>
          </a:solidFill>
          <a:latin typeface="+mj-lt"/>
          <a:ea typeface="+mj-ea"/>
          <a:cs typeface="+mj-cs"/>
        </a:defRPr>
      </a:lvl1pPr>
      <a:lvl2pPr algn="ctr" rtl="0" eaLnBrk="0" fontAlgn="base" hangingPunct="0">
        <a:spcBef>
          <a:spcPct val="0"/>
        </a:spcBef>
        <a:spcAft>
          <a:spcPct val="0"/>
        </a:spcAft>
        <a:defRPr kumimoji="1" sz="4400">
          <a:solidFill>
            <a:srgbClr val="FFFF99"/>
          </a:solidFill>
          <a:latin typeface="Arial" charset="0"/>
          <a:ea typeface="ＭＳ Ｐゴシック" pitchFamily="50" charset="-128"/>
        </a:defRPr>
      </a:lvl2pPr>
      <a:lvl3pPr algn="ctr" rtl="0" eaLnBrk="0" fontAlgn="base" hangingPunct="0">
        <a:spcBef>
          <a:spcPct val="0"/>
        </a:spcBef>
        <a:spcAft>
          <a:spcPct val="0"/>
        </a:spcAft>
        <a:defRPr kumimoji="1" sz="4400">
          <a:solidFill>
            <a:srgbClr val="FFFF99"/>
          </a:solidFill>
          <a:latin typeface="Arial" charset="0"/>
          <a:ea typeface="ＭＳ Ｐゴシック" pitchFamily="50" charset="-128"/>
        </a:defRPr>
      </a:lvl3pPr>
      <a:lvl4pPr algn="ctr" rtl="0" eaLnBrk="0" fontAlgn="base" hangingPunct="0">
        <a:spcBef>
          <a:spcPct val="0"/>
        </a:spcBef>
        <a:spcAft>
          <a:spcPct val="0"/>
        </a:spcAft>
        <a:defRPr kumimoji="1" sz="4400">
          <a:solidFill>
            <a:srgbClr val="FFFF99"/>
          </a:solidFill>
          <a:latin typeface="Arial" charset="0"/>
          <a:ea typeface="ＭＳ Ｐゴシック" pitchFamily="50" charset="-128"/>
        </a:defRPr>
      </a:lvl4pPr>
      <a:lvl5pPr algn="ctr" rtl="0" eaLnBrk="0" fontAlgn="base" hangingPunct="0">
        <a:spcBef>
          <a:spcPct val="0"/>
        </a:spcBef>
        <a:spcAft>
          <a:spcPct val="0"/>
        </a:spcAft>
        <a:defRPr kumimoji="1" sz="4400">
          <a:solidFill>
            <a:srgbClr val="FFFF99"/>
          </a:solidFill>
          <a:latin typeface="Arial" charset="0"/>
          <a:ea typeface="ＭＳ Ｐゴシック" pitchFamily="50" charset="-128"/>
        </a:defRPr>
      </a:lvl5pPr>
      <a:lvl6pPr marL="457200" algn="ctr" rtl="0" fontAlgn="base">
        <a:spcBef>
          <a:spcPct val="0"/>
        </a:spcBef>
        <a:spcAft>
          <a:spcPct val="0"/>
        </a:spcAft>
        <a:defRPr kumimoji="1" sz="4400">
          <a:solidFill>
            <a:srgbClr val="FFFF99"/>
          </a:solidFill>
          <a:latin typeface="Arial" charset="0"/>
          <a:ea typeface="ＭＳ Ｐゴシック" pitchFamily="50" charset="-128"/>
        </a:defRPr>
      </a:lvl6pPr>
      <a:lvl7pPr marL="914400" algn="ctr" rtl="0" fontAlgn="base">
        <a:spcBef>
          <a:spcPct val="0"/>
        </a:spcBef>
        <a:spcAft>
          <a:spcPct val="0"/>
        </a:spcAft>
        <a:defRPr kumimoji="1" sz="4400">
          <a:solidFill>
            <a:srgbClr val="FFFF99"/>
          </a:solidFill>
          <a:latin typeface="Arial" charset="0"/>
          <a:ea typeface="ＭＳ Ｐゴシック" pitchFamily="50" charset="-128"/>
        </a:defRPr>
      </a:lvl7pPr>
      <a:lvl8pPr marL="1371600" algn="ctr" rtl="0" fontAlgn="base">
        <a:spcBef>
          <a:spcPct val="0"/>
        </a:spcBef>
        <a:spcAft>
          <a:spcPct val="0"/>
        </a:spcAft>
        <a:defRPr kumimoji="1" sz="4400">
          <a:solidFill>
            <a:srgbClr val="FFFF99"/>
          </a:solidFill>
          <a:latin typeface="Arial" charset="0"/>
          <a:ea typeface="ＭＳ Ｐゴシック" pitchFamily="50" charset="-128"/>
        </a:defRPr>
      </a:lvl8pPr>
      <a:lvl9pPr marL="1828800" algn="ctr" rtl="0" fontAlgn="base">
        <a:spcBef>
          <a:spcPct val="0"/>
        </a:spcBef>
        <a:spcAft>
          <a:spcPct val="0"/>
        </a:spcAft>
        <a:defRPr kumimoji="1" sz="4400">
          <a:solidFill>
            <a:srgbClr val="FFFF99"/>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rgbClr val="FFFF99"/>
          </a:solidFill>
          <a:latin typeface="+mn-lt"/>
          <a:ea typeface="+mn-ea"/>
          <a:cs typeface="+mn-cs"/>
        </a:defRPr>
      </a:lvl1pPr>
      <a:lvl2pPr marL="742950" indent="-285750" algn="l" rtl="0" eaLnBrk="0" fontAlgn="base" hangingPunct="0">
        <a:spcBef>
          <a:spcPct val="20000"/>
        </a:spcBef>
        <a:spcAft>
          <a:spcPct val="0"/>
        </a:spcAft>
        <a:buChar char="–"/>
        <a:defRPr kumimoji="1" sz="2800">
          <a:solidFill>
            <a:srgbClr val="FFFF99"/>
          </a:solidFill>
          <a:latin typeface="+mn-lt"/>
          <a:ea typeface="+mn-ea"/>
        </a:defRPr>
      </a:lvl2pPr>
      <a:lvl3pPr marL="1143000" indent="-228600" algn="l" rtl="0" eaLnBrk="0" fontAlgn="base" hangingPunct="0">
        <a:spcBef>
          <a:spcPct val="20000"/>
        </a:spcBef>
        <a:spcAft>
          <a:spcPct val="0"/>
        </a:spcAft>
        <a:buChar char="•"/>
        <a:defRPr kumimoji="1" sz="2400">
          <a:solidFill>
            <a:srgbClr val="FFFF99"/>
          </a:solidFill>
          <a:latin typeface="+mn-lt"/>
          <a:ea typeface="+mn-ea"/>
        </a:defRPr>
      </a:lvl3pPr>
      <a:lvl4pPr marL="1600200" indent="-228600" algn="l" rtl="0" eaLnBrk="0" fontAlgn="base" hangingPunct="0">
        <a:spcBef>
          <a:spcPct val="20000"/>
        </a:spcBef>
        <a:spcAft>
          <a:spcPct val="0"/>
        </a:spcAft>
        <a:buChar char="–"/>
        <a:defRPr kumimoji="1" sz="2000">
          <a:solidFill>
            <a:srgbClr val="FFFF99"/>
          </a:solidFill>
          <a:latin typeface="+mn-lt"/>
          <a:ea typeface="+mn-ea"/>
        </a:defRPr>
      </a:lvl4pPr>
      <a:lvl5pPr marL="2057400" indent="-228600" algn="l" rtl="0" eaLnBrk="0" fontAlgn="base" hangingPunct="0">
        <a:spcBef>
          <a:spcPct val="20000"/>
        </a:spcBef>
        <a:spcAft>
          <a:spcPct val="0"/>
        </a:spcAft>
        <a:buChar char="»"/>
        <a:defRPr kumimoji="1" sz="2000">
          <a:solidFill>
            <a:srgbClr val="FFFF99"/>
          </a:solidFill>
          <a:latin typeface="+mn-lt"/>
          <a:ea typeface="+mn-ea"/>
        </a:defRPr>
      </a:lvl5pPr>
      <a:lvl6pPr marL="2514600" indent="-228600" algn="l" rtl="0" fontAlgn="base">
        <a:spcBef>
          <a:spcPct val="20000"/>
        </a:spcBef>
        <a:spcAft>
          <a:spcPct val="0"/>
        </a:spcAft>
        <a:buChar char="»"/>
        <a:defRPr kumimoji="1" sz="2000">
          <a:solidFill>
            <a:srgbClr val="FFFF99"/>
          </a:solidFill>
          <a:latin typeface="+mn-lt"/>
          <a:ea typeface="+mn-ea"/>
        </a:defRPr>
      </a:lvl6pPr>
      <a:lvl7pPr marL="2971800" indent="-228600" algn="l" rtl="0" fontAlgn="base">
        <a:spcBef>
          <a:spcPct val="20000"/>
        </a:spcBef>
        <a:spcAft>
          <a:spcPct val="0"/>
        </a:spcAft>
        <a:buChar char="»"/>
        <a:defRPr kumimoji="1" sz="2000">
          <a:solidFill>
            <a:srgbClr val="FFFF99"/>
          </a:solidFill>
          <a:latin typeface="+mn-lt"/>
          <a:ea typeface="+mn-ea"/>
        </a:defRPr>
      </a:lvl7pPr>
      <a:lvl8pPr marL="3429000" indent="-228600" algn="l" rtl="0" fontAlgn="base">
        <a:spcBef>
          <a:spcPct val="20000"/>
        </a:spcBef>
        <a:spcAft>
          <a:spcPct val="0"/>
        </a:spcAft>
        <a:buChar char="»"/>
        <a:defRPr kumimoji="1" sz="2000">
          <a:solidFill>
            <a:srgbClr val="FFFF99"/>
          </a:solidFill>
          <a:latin typeface="+mn-lt"/>
          <a:ea typeface="+mn-ea"/>
        </a:defRPr>
      </a:lvl8pPr>
      <a:lvl9pPr marL="3886200" indent="-228600" algn="l" rtl="0" fontAlgn="base">
        <a:spcBef>
          <a:spcPct val="20000"/>
        </a:spcBef>
        <a:spcAft>
          <a:spcPct val="0"/>
        </a:spcAft>
        <a:buChar char="»"/>
        <a:defRPr kumimoji="1" sz="2000">
          <a:solidFill>
            <a:srgbClr val="FFFF99"/>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3" name="Line 7"/>
          <p:cNvSpPr>
            <a:spLocks noChangeShapeType="1"/>
          </p:cNvSpPr>
          <p:nvPr/>
        </p:nvSpPr>
        <p:spPr bwMode="auto">
          <a:xfrm flipH="1">
            <a:off x="4427538" y="1371600"/>
            <a:ext cx="982662" cy="977900"/>
          </a:xfrm>
          <a:prstGeom prst="line">
            <a:avLst/>
          </a:prstGeom>
          <a:noFill/>
          <a:ln w="9525">
            <a:solidFill>
              <a:schemeClr val="bg1"/>
            </a:solidFill>
            <a:round/>
            <a:headEnd/>
            <a:tailEnd type="triangle" w="lg" len="med"/>
          </a:ln>
          <a:extLst>
            <a:ext uri="{909E8E84-426E-40DD-AFC4-6F175D3DCCD1}">
              <a14:hiddenFill xmlns:a14="http://schemas.microsoft.com/office/drawing/2010/main">
                <a:noFill/>
              </a14:hiddenFill>
            </a:ext>
          </a:extLst>
        </p:spPr>
        <p:txBody>
          <a:bodyPr/>
          <a:lstStyle/>
          <a:p>
            <a:endParaRPr lang="ja-JP" altLang="en-US"/>
          </a:p>
        </p:txBody>
      </p:sp>
      <p:sp>
        <p:nvSpPr>
          <p:cNvPr id="2" name="Text Box 8"/>
          <p:cNvSpPr txBox="1">
            <a:spLocks noChangeArrowheads="1"/>
          </p:cNvSpPr>
          <p:nvPr/>
        </p:nvSpPr>
        <p:spPr bwMode="auto">
          <a:xfrm>
            <a:off x="304800" y="6096000"/>
            <a:ext cx="2362200" cy="284163"/>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kumimoji="1">
                <a:solidFill>
                  <a:schemeClr val="tx1"/>
                </a:solidFill>
                <a:latin typeface="Arial" panose="020B0604020202020204" pitchFamily="34" charset="0"/>
                <a:ea typeface="ＭＳ Ｐゴシック" panose="020B0600070205080204" pitchFamily="50" charset="-128"/>
              </a:defRPr>
            </a:lvl1pPr>
            <a:lvl2pPr marL="742950" indent="-285750" eaLnBrk="0" hangingPunct="0">
              <a:defRPr kumimoji="1">
                <a:solidFill>
                  <a:schemeClr val="tx1"/>
                </a:solidFill>
                <a:latin typeface="Arial" panose="020B0604020202020204" pitchFamily="34" charset="0"/>
                <a:ea typeface="ＭＳ Ｐゴシック" panose="020B0600070205080204" pitchFamily="50" charset="-128"/>
              </a:defRPr>
            </a:lvl2pPr>
            <a:lvl3pPr marL="1143000" indent="-228600" eaLnBrk="0" hangingPunct="0">
              <a:defRPr kumimoji="1">
                <a:solidFill>
                  <a:schemeClr val="tx1"/>
                </a:solidFill>
                <a:latin typeface="Arial" panose="020B0604020202020204" pitchFamily="34" charset="0"/>
                <a:ea typeface="ＭＳ Ｐゴシック" panose="020B0600070205080204" pitchFamily="50" charset="-128"/>
              </a:defRPr>
            </a:lvl3pPr>
            <a:lvl4pPr marL="1600200" indent="-228600" eaLnBrk="0" hangingPunct="0">
              <a:defRPr kumimoji="1">
                <a:solidFill>
                  <a:schemeClr val="tx1"/>
                </a:solidFill>
                <a:latin typeface="Arial" panose="020B0604020202020204" pitchFamily="34" charset="0"/>
                <a:ea typeface="ＭＳ Ｐゴシック" panose="020B0600070205080204" pitchFamily="50" charset="-128"/>
              </a:defRPr>
            </a:lvl4pPr>
            <a:lvl5pPr marL="2057400" indent="-228600" eaLnBrk="0" hangingPunct="0">
              <a:defRPr kumimoji="1">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Arial" panose="020B0604020202020204" pitchFamily="34" charset="0"/>
                <a:ea typeface="ＭＳ Ｐゴシック" panose="020B0600070205080204" pitchFamily="50" charset="-128"/>
              </a:defRPr>
            </a:lvl9pPr>
          </a:lstStyle>
          <a:p>
            <a:pPr eaLnBrk="1" hangingPunct="1">
              <a:spcBef>
                <a:spcPct val="50000"/>
              </a:spcBef>
            </a:pPr>
            <a:r>
              <a:rPr lang="ja-JP" altLang="en-US" sz="1200">
                <a:solidFill>
                  <a:schemeClr val="bg1"/>
                </a:solidFill>
                <a:latin typeface="Times New Roman" panose="02020603050405020304" pitchFamily="18" charset="0"/>
              </a:rPr>
              <a:t>所属、氏名は、</a:t>
            </a:r>
            <a:r>
              <a:rPr lang="en-US" altLang="ja-JP" sz="1200">
                <a:solidFill>
                  <a:schemeClr val="bg1"/>
                </a:solidFill>
                <a:latin typeface="Times New Roman" panose="02020603050405020304" pitchFamily="18" charset="0"/>
              </a:rPr>
              <a:t>MSP</a:t>
            </a:r>
            <a:r>
              <a:rPr lang="ja-JP" altLang="en-US" sz="1200">
                <a:solidFill>
                  <a:schemeClr val="bg1"/>
                </a:solidFill>
                <a:latin typeface="Times New Roman" panose="02020603050405020304" pitchFamily="18" charset="0"/>
              </a:rPr>
              <a:t>ゴシック</a:t>
            </a:r>
            <a:r>
              <a:rPr lang="en-US" altLang="ja-JP" sz="1200">
                <a:solidFill>
                  <a:schemeClr val="bg1"/>
                </a:solidFill>
                <a:latin typeface="Times New Roman" panose="02020603050405020304" pitchFamily="18" charset="0"/>
              </a:rPr>
              <a:t>32Pt</a:t>
            </a:r>
          </a:p>
        </p:txBody>
      </p:sp>
      <p:sp>
        <p:nvSpPr>
          <p:cNvPr id="2055" name="Line 9"/>
          <p:cNvSpPr>
            <a:spLocks noChangeShapeType="1"/>
          </p:cNvSpPr>
          <p:nvPr/>
        </p:nvSpPr>
        <p:spPr bwMode="auto">
          <a:xfrm flipV="1">
            <a:off x="2667000" y="5486400"/>
            <a:ext cx="838200" cy="609600"/>
          </a:xfrm>
          <a:prstGeom prst="line">
            <a:avLst/>
          </a:prstGeom>
          <a:noFill/>
          <a:ln w="9525">
            <a:solidFill>
              <a:schemeClr val="bg1"/>
            </a:solidFill>
            <a:round/>
            <a:headEnd/>
            <a:tailEnd type="triangle" w="lg" len="med"/>
          </a:ln>
          <a:extLst>
            <a:ext uri="{909E8E84-426E-40DD-AFC4-6F175D3DCCD1}">
              <a14:hiddenFill xmlns:a14="http://schemas.microsoft.com/office/drawing/2010/main">
                <a:noFill/>
              </a14:hiddenFill>
            </a:ext>
          </a:extLst>
        </p:spPr>
        <p:txBody>
          <a:bodyPr/>
          <a:lstStyle/>
          <a:p>
            <a:endParaRPr lang="ja-JP" altLang="en-US"/>
          </a:p>
        </p:txBody>
      </p:sp>
      <p:sp>
        <p:nvSpPr>
          <p:cNvPr id="4" name="スライド番号プレースホルダー 3">
            <a:extLst>
              <a:ext uri="{FF2B5EF4-FFF2-40B4-BE49-F238E27FC236}">
                <a16:creationId xmlns:a16="http://schemas.microsoft.com/office/drawing/2014/main" id="{01C57483-2316-7C39-F589-A23789AAAF87}"/>
              </a:ext>
            </a:extLst>
          </p:cNvPr>
          <p:cNvSpPr>
            <a:spLocks noGrp="1"/>
          </p:cNvSpPr>
          <p:nvPr>
            <p:ph type="sldNum" sz="quarter" idx="12"/>
          </p:nvPr>
        </p:nvSpPr>
        <p:spPr/>
        <p:txBody>
          <a:bodyPr/>
          <a:lstStyle/>
          <a:p>
            <a:fld id="{DF211408-A587-4465-80C1-335BDA48BFD1}" type="slidenum">
              <a:rPr lang="en-US" altLang="ja-JP" smtClean="0"/>
              <a:pPr/>
              <a:t>1</a:t>
            </a:fld>
            <a:endParaRPr lang="en-US" altLang="ja-JP"/>
          </a:p>
        </p:txBody>
      </p:sp>
      <p:sp>
        <p:nvSpPr>
          <p:cNvPr id="3" name="Rectangle 2">
            <a:extLst>
              <a:ext uri="{FF2B5EF4-FFF2-40B4-BE49-F238E27FC236}">
                <a16:creationId xmlns:a16="http://schemas.microsoft.com/office/drawing/2014/main" id="{EDEB02D0-7CEB-DF35-1489-A33E8A81B9B9}"/>
              </a:ext>
            </a:extLst>
          </p:cNvPr>
          <p:cNvSpPr>
            <a:spLocks noGrp="1" noChangeArrowheads="1"/>
          </p:cNvSpPr>
          <p:nvPr>
            <p:ph type="ctrTitle"/>
          </p:nvPr>
        </p:nvSpPr>
        <p:spPr>
          <a:xfrm>
            <a:off x="49160" y="332656"/>
            <a:ext cx="8934428" cy="1600087"/>
          </a:xfrm>
        </p:spPr>
        <p:txBody>
          <a:bodyPr>
            <a:noAutofit/>
          </a:bodyPr>
          <a:lstStyle/>
          <a:p>
            <a:pPr>
              <a:lnSpc>
                <a:spcPct val="100000"/>
              </a:lnSpc>
              <a:spcBef>
                <a:spcPts val="0"/>
              </a:spcBef>
              <a:defRPr/>
            </a:pPr>
            <a:r>
              <a:rPr lang="ja-JP" altLang="en-US" sz="3200" b="1" dirty="0">
                <a:solidFill>
                  <a:schemeClr val="accent2"/>
                </a:solidFill>
                <a:latin typeface="Meiryo UI" panose="020B0604030504040204" pitchFamily="50" charset="-128"/>
                <a:ea typeface="Meiryo UI" panose="020B0604030504040204" pitchFamily="50" charset="-128"/>
              </a:rPr>
              <a:t>〇〇〇〇〇〇〇〇〇〇〇〇〇〇〇〇</a:t>
            </a:r>
            <a:br>
              <a:rPr lang="en-US" altLang="ja-JP" sz="3200" b="1" dirty="0">
                <a:solidFill>
                  <a:schemeClr val="accent2"/>
                </a:solidFill>
                <a:latin typeface="Meiryo UI" panose="020B0604030504040204" pitchFamily="50" charset="-128"/>
                <a:ea typeface="Meiryo UI" panose="020B0604030504040204" pitchFamily="50" charset="-128"/>
              </a:rPr>
            </a:br>
            <a:r>
              <a:rPr lang="ja-JP" altLang="en-US" sz="3200" b="1" dirty="0">
                <a:solidFill>
                  <a:schemeClr val="accent2"/>
                </a:solidFill>
                <a:latin typeface="Meiryo UI" panose="020B0604030504040204" pitchFamily="50" charset="-128"/>
                <a:ea typeface="Meiryo UI" panose="020B0604030504040204" pitchFamily="50" charset="-128"/>
              </a:rPr>
              <a:t>〇〇〇〇〇〇〇〇〇〇〇〇〇〇〇〇</a:t>
            </a:r>
            <a:br>
              <a:rPr lang="en-US" altLang="ja-JP" sz="3200" b="1" dirty="0">
                <a:solidFill>
                  <a:schemeClr val="accent2"/>
                </a:solidFill>
                <a:latin typeface="Meiryo UI" panose="020B0604030504040204" pitchFamily="50" charset="-128"/>
                <a:ea typeface="Meiryo UI" panose="020B0604030504040204" pitchFamily="50" charset="-128"/>
              </a:rPr>
            </a:br>
            <a:r>
              <a:rPr lang="ja-JP" altLang="en-US" sz="3200" b="1" dirty="0">
                <a:solidFill>
                  <a:schemeClr val="accent2"/>
                </a:solidFill>
                <a:latin typeface="Meiryo UI" panose="020B0604030504040204" pitchFamily="50" charset="-128"/>
                <a:ea typeface="Meiryo UI" panose="020B0604030504040204" pitchFamily="50" charset="-128"/>
              </a:rPr>
              <a:t>〇〇〇〇〇〇〇〇〇〇〇〇〇〇〇〇</a:t>
            </a:r>
            <a:endParaRPr lang="ja-JP" altLang="en-US" sz="3200" b="1" dirty="0">
              <a:solidFill>
                <a:schemeClr val="accent2"/>
              </a:solidFill>
              <a:effectLst>
                <a:outerShdw blurRad="38100" dist="38100" dir="2700000" algn="tl">
                  <a:srgbClr val="000000"/>
                </a:outerShdw>
              </a:effectLst>
              <a:latin typeface="Meiryo UI" panose="020B0604030504040204" pitchFamily="50" charset="-128"/>
              <a:ea typeface="Meiryo UI" panose="020B0604030504040204" pitchFamily="50" charset="-128"/>
            </a:endParaRPr>
          </a:p>
        </p:txBody>
      </p:sp>
      <p:sp>
        <p:nvSpPr>
          <p:cNvPr id="5" name="Rectangle 2">
            <a:extLst>
              <a:ext uri="{FF2B5EF4-FFF2-40B4-BE49-F238E27FC236}">
                <a16:creationId xmlns:a16="http://schemas.microsoft.com/office/drawing/2014/main" id="{083F9CE3-1729-726C-5280-11831F65547C}"/>
              </a:ext>
            </a:extLst>
          </p:cNvPr>
          <p:cNvSpPr txBox="1">
            <a:spLocks noChangeArrowheads="1"/>
          </p:cNvSpPr>
          <p:nvPr/>
        </p:nvSpPr>
        <p:spPr>
          <a:xfrm>
            <a:off x="121084" y="2348880"/>
            <a:ext cx="8901832" cy="113808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nSpc>
                <a:spcPct val="100000"/>
              </a:lnSpc>
              <a:spcBef>
                <a:spcPts val="0"/>
              </a:spcBef>
              <a:defRPr/>
            </a:pPr>
            <a:r>
              <a:rPr lang="ja-JP" altLang="en-US" sz="3200" dirty="0">
                <a:latin typeface="Meiryo UI" panose="020B0604030504040204" pitchFamily="50" charset="-128"/>
                <a:ea typeface="Meiryo UI" panose="020B0604030504040204" pitchFamily="50" charset="-128"/>
              </a:rPr>
              <a:t>〇〇〇発表団体名をここに記載〇〇〇</a:t>
            </a:r>
            <a:endParaRPr lang="en-US" altLang="ja-JP" sz="3200" dirty="0">
              <a:latin typeface="Meiryo UI" panose="020B0604030504040204" pitchFamily="50" charset="-128"/>
              <a:ea typeface="Meiryo UI" panose="020B0604030504040204" pitchFamily="50" charset="-128"/>
            </a:endParaRPr>
          </a:p>
          <a:p>
            <a:pPr>
              <a:lnSpc>
                <a:spcPct val="100000"/>
              </a:lnSpc>
              <a:spcBef>
                <a:spcPts val="0"/>
              </a:spcBef>
              <a:defRPr/>
            </a:pPr>
            <a:r>
              <a:rPr lang="ja-JP" altLang="en-US" sz="3200" dirty="0">
                <a:latin typeface="Meiryo UI" panose="020B0604030504040204" pitchFamily="50" charset="-128"/>
                <a:ea typeface="Meiryo UI" panose="020B0604030504040204" pitchFamily="50" charset="-128"/>
              </a:rPr>
              <a:t>〇〇〇〇</a:t>
            </a:r>
            <a:endParaRPr lang="ja-JP" altLang="en-US" sz="3200" dirty="0">
              <a:effectLst>
                <a:outerShdw blurRad="38100" dist="38100" dir="2700000" algn="tl">
                  <a:srgbClr val="000000"/>
                </a:outerShdw>
              </a:effectLst>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6558B713-2005-D79C-C52F-D6E19E5EC9ED}"/>
              </a:ext>
            </a:extLst>
          </p:cNvPr>
          <p:cNvCxnSpPr/>
          <p:nvPr/>
        </p:nvCxnSpPr>
        <p:spPr>
          <a:xfrm>
            <a:off x="0" y="4434344"/>
            <a:ext cx="9144000" cy="0"/>
          </a:xfrm>
          <a:prstGeom prst="line">
            <a:avLst/>
          </a:prstGeom>
          <a:ln w="63500"/>
        </p:spPr>
        <p:style>
          <a:lnRef idx="1">
            <a:schemeClr val="accent1"/>
          </a:lnRef>
          <a:fillRef idx="0">
            <a:schemeClr val="accent1"/>
          </a:fillRef>
          <a:effectRef idx="0">
            <a:schemeClr val="accent1"/>
          </a:effectRef>
          <a:fontRef idx="minor">
            <a:schemeClr val="tx1"/>
          </a:fontRef>
        </p:style>
      </p:cxnSp>
      <p:sp>
        <p:nvSpPr>
          <p:cNvPr id="7" name="Rectangle 2">
            <a:extLst>
              <a:ext uri="{FF2B5EF4-FFF2-40B4-BE49-F238E27FC236}">
                <a16:creationId xmlns:a16="http://schemas.microsoft.com/office/drawing/2014/main" id="{C83C7908-1A7A-6C50-6D9F-BF95460BA8E1}"/>
              </a:ext>
            </a:extLst>
          </p:cNvPr>
          <p:cNvSpPr txBox="1">
            <a:spLocks noChangeArrowheads="1"/>
          </p:cNvSpPr>
          <p:nvPr/>
        </p:nvSpPr>
        <p:spPr>
          <a:xfrm>
            <a:off x="121084" y="4720630"/>
            <a:ext cx="8901832" cy="1778489"/>
          </a:xfrm>
          <a:prstGeom prst="rect">
            <a:avLst/>
          </a:prstGeom>
        </p:spPr>
        <p:txBody>
          <a:bodyPr vert="horz" lIns="91440" tIns="45720" rIns="91440" bIns="45720" rtlCol="0" anchor="t" anchorCtr="0">
            <a:noAutofit/>
          </a:bodyPr>
          <a:lstStyle>
            <a:lvl1pPr algn="ctr" defTabSz="914400" rtl="0" eaLnBrk="1" latinLnBrk="0" hangingPunct="1">
              <a:lnSpc>
                <a:spcPct val="90000"/>
              </a:lnSpc>
              <a:spcBef>
                <a:spcPct val="0"/>
              </a:spcBef>
              <a:buNone/>
              <a:defRPr kumimoji="1" sz="6000" kern="1200">
                <a:solidFill>
                  <a:schemeClr val="tx1"/>
                </a:solidFill>
                <a:latin typeface="+mj-lt"/>
                <a:ea typeface="+mj-ea"/>
                <a:cs typeface="+mj-cs"/>
              </a:defRPr>
            </a:lvl1pPr>
          </a:lstStyle>
          <a:p>
            <a:pPr algn="just">
              <a:lnSpc>
                <a:spcPct val="100000"/>
              </a:lnSpc>
              <a:spcBef>
                <a:spcPts val="0"/>
              </a:spcBef>
              <a:spcAft>
                <a:spcPts val="1200"/>
              </a:spcAft>
              <a:defRPr/>
            </a:pPr>
            <a:r>
              <a:rPr lang="en-US" altLang="ja-JP" sz="2000" b="1" dirty="0">
                <a:solidFill>
                  <a:schemeClr val="accent2"/>
                </a:solidFill>
                <a:latin typeface="Meiryo UI" panose="020B0604030504040204" pitchFamily="50" charset="-128"/>
                <a:ea typeface="Meiryo UI" panose="020B0604030504040204" pitchFamily="50" charset="-128"/>
              </a:rPr>
              <a:t>【</a:t>
            </a:r>
            <a:r>
              <a:rPr lang="ja-JP" altLang="en-US" sz="2000" b="1" dirty="0">
                <a:solidFill>
                  <a:schemeClr val="accent2"/>
                </a:solidFill>
                <a:latin typeface="Meiryo UI" panose="020B0604030504040204" pitchFamily="50" charset="-128"/>
                <a:ea typeface="Meiryo UI" panose="020B0604030504040204" pitchFamily="50" charset="-128"/>
              </a:rPr>
              <a:t>活動場所</a:t>
            </a:r>
            <a:r>
              <a:rPr lang="en-US" altLang="ja-JP" sz="2000" b="1" dirty="0">
                <a:solidFill>
                  <a:schemeClr val="accent2"/>
                </a:solidFill>
                <a:latin typeface="Meiryo UI" panose="020B0604030504040204" pitchFamily="50" charset="-128"/>
                <a:ea typeface="Meiryo UI" panose="020B0604030504040204" pitchFamily="50" charset="-128"/>
              </a:rPr>
              <a:t>】</a:t>
            </a:r>
            <a:r>
              <a:rPr lang="ja-JP" altLang="en-US" sz="2000" b="1" dirty="0">
                <a:solidFill>
                  <a:schemeClr val="accent2"/>
                </a:solidFill>
                <a:latin typeface="Meiryo UI" panose="020B0604030504040204" pitchFamily="50" charset="-128"/>
                <a:ea typeface="Meiryo UI" panose="020B0604030504040204" pitchFamily="50" charset="-128"/>
              </a:rPr>
              <a:t>　</a:t>
            </a:r>
            <a:r>
              <a:rPr lang="ja-JP" altLang="en-US" sz="2000" dirty="0">
                <a:latin typeface="Meiryo UI" panose="020B0604030504040204" pitchFamily="50" charset="-128"/>
                <a:ea typeface="Meiryo UI" panose="020B0604030504040204" pitchFamily="50" charset="-128"/>
              </a:rPr>
              <a:t>〇〇県〇〇市・△△流域</a:t>
            </a:r>
            <a:endParaRPr lang="en-US" altLang="ja-JP" sz="2000" dirty="0">
              <a:latin typeface="Meiryo UI" panose="020B0604030504040204" pitchFamily="50" charset="-128"/>
              <a:ea typeface="Meiryo UI" panose="020B0604030504040204" pitchFamily="50" charset="-128"/>
            </a:endParaRPr>
          </a:p>
          <a:p>
            <a:pPr algn="just">
              <a:lnSpc>
                <a:spcPct val="100000"/>
              </a:lnSpc>
              <a:spcBef>
                <a:spcPts val="0"/>
              </a:spcBef>
              <a:spcAft>
                <a:spcPts val="600"/>
              </a:spcAft>
              <a:defRPr/>
            </a:pPr>
            <a:r>
              <a:rPr lang="en-US" altLang="ja-JP" sz="2000" b="1" dirty="0">
                <a:solidFill>
                  <a:schemeClr val="accent2"/>
                </a:solidFill>
                <a:latin typeface="Meiryo UI" panose="020B0604030504040204" pitchFamily="50" charset="-128"/>
                <a:ea typeface="Meiryo UI" panose="020B0604030504040204" pitchFamily="50" charset="-128"/>
              </a:rPr>
              <a:t>【</a:t>
            </a:r>
            <a:r>
              <a:rPr lang="ja-JP" altLang="en-US" sz="2000" b="1" dirty="0">
                <a:solidFill>
                  <a:schemeClr val="accent2"/>
                </a:solidFill>
                <a:latin typeface="Meiryo UI" panose="020B0604030504040204" pitchFamily="50" charset="-128"/>
                <a:ea typeface="Meiryo UI" panose="020B0604030504040204" pitchFamily="50" charset="-128"/>
              </a:rPr>
              <a:t>実施体制（仲間）</a:t>
            </a:r>
            <a:r>
              <a:rPr lang="en-US" altLang="ja-JP" sz="2000" b="1" dirty="0">
                <a:solidFill>
                  <a:schemeClr val="accent2"/>
                </a:solidFill>
                <a:latin typeface="Meiryo UI" panose="020B0604030504040204" pitchFamily="50" charset="-128"/>
                <a:ea typeface="Meiryo UI" panose="020B0604030504040204" pitchFamily="50" charset="-128"/>
              </a:rPr>
              <a:t>】</a:t>
            </a:r>
            <a:r>
              <a:rPr lang="ja-JP" altLang="en-US" sz="2000" b="1" dirty="0">
                <a:solidFill>
                  <a:schemeClr val="accent2"/>
                </a:solidFill>
                <a:latin typeface="Meiryo UI" panose="020B0604030504040204" pitchFamily="50" charset="-128"/>
                <a:ea typeface="Meiryo UI" panose="020B0604030504040204" pitchFamily="50" charset="-128"/>
              </a:rPr>
              <a:t>　</a:t>
            </a:r>
            <a:r>
              <a:rPr lang="ja-JP" altLang="en-US" sz="1800" dirty="0">
                <a:latin typeface="Meiryo UI" panose="020B0604030504040204" pitchFamily="50" charset="-128"/>
                <a:ea typeface="Meiryo UI" panose="020B0604030504040204" pitchFamily="50" charset="-128"/>
              </a:rPr>
              <a:t>△△△△△△△△△△△△、△△△△△△△△△△△△、 △△△△△△△△△△△△、△△△△△△△△△△△△、△△△△△△△△△△△△、 △△△△△△△△△△△△、△△△△△△△△△△△△、△△△△△△△△△△△△、△△△△△△△△△△△△、 △△△△△△△△△△△△、△△△△△△△△△△△△</a:t>
            </a:r>
            <a:endParaRPr lang="ja-JP" altLang="en-US" sz="2000" b="1" dirty="0">
              <a:effectLst>
                <a:outerShdw blurRad="38100" dist="38100" dir="2700000" algn="tl">
                  <a:srgbClr val="000000"/>
                </a:outerShdw>
              </a:effectLst>
              <a:latin typeface="Meiryo UI" panose="020B0604030504040204" pitchFamily="50" charset="-128"/>
              <a:ea typeface="Meiryo UI" panose="020B0604030504040204" pitchFamily="50" charset="-128"/>
            </a:endParaRPr>
          </a:p>
        </p:txBody>
      </p:sp>
      <p:sp>
        <p:nvSpPr>
          <p:cNvPr id="8" name="吹き出し: 円形 7">
            <a:extLst>
              <a:ext uri="{FF2B5EF4-FFF2-40B4-BE49-F238E27FC236}">
                <a16:creationId xmlns:a16="http://schemas.microsoft.com/office/drawing/2014/main" id="{4E6B7EDB-BB42-97DF-A31C-7844B1E070D8}"/>
              </a:ext>
            </a:extLst>
          </p:cNvPr>
          <p:cNvSpPr/>
          <p:nvPr/>
        </p:nvSpPr>
        <p:spPr>
          <a:xfrm>
            <a:off x="6382491" y="223566"/>
            <a:ext cx="2678281" cy="719059"/>
          </a:xfrm>
          <a:prstGeom prst="wedgeEllipseCallout">
            <a:avLst>
              <a:gd name="adj1" fmla="val -74085"/>
              <a:gd name="adj2" fmla="val 8574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発表タイトルを</a:t>
            </a:r>
            <a:r>
              <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3</a:t>
            </a: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行以内で記入</a:t>
            </a:r>
          </a:p>
        </p:txBody>
      </p:sp>
      <p:sp>
        <p:nvSpPr>
          <p:cNvPr id="9" name="吹き出し: 円形 8">
            <a:extLst>
              <a:ext uri="{FF2B5EF4-FFF2-40B4-BE49-F238E27FC236}">
                <a16:creationId xmlns:a16="http://schemas.microsoft.com/office/drawing/2014/main" id="{6D2E5FE6-AFD3-97C4-AC47-04127C0D66BB}"/>
              </a:ext>
            </a:extLst>
          </p:cNvPr>
          <p:cNvSpPr/>
          <p:nvPr/>
        </p:nvSpPr>
        <p:spPr>
          <a:xfrm>
            <a:off x="6934600" y="1772816"/>
            <a:ext cx="2160240" cy="719059"/>
          </a:xfrm>
          <a:prstGeom prst="wedgeEllipseCallout">
            <a:avLst>
              <a:gd name="adj1" fmla="val -81438"/>
              <a:gd name="adj2" fmla="val 74806"/>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団体名を記入</a:t>
            </a:r>
          </a:p>
        </p:txBody>
      </p:sp>
      <p:sp>
        <p:nvSpPr>
          <p:cNvPr id="10" name="吹き出し: 円形 9">
            <a:extLst>
              <a:ext uri="{FF2B5EF4-FFF2-40B4-BE49-F238E27FC236}">
                <a16:creationId xmlns:a16="http://schemas.microsoft.com/office/drawing/2014/main" id="{023E1003-C2CE-85B6-C76B-5BEA2CD9405D}"/>
              </a:ext>
            </a:extLst>
          </p:cNvPr>
          <p:cNvSpPr/>
          <p:nvPr/>
        </p:nvSpPr>
        <p:spPr>
          <a:xfrm>
            <a:off x="1485900" y="3053172"/>
            <a:ext cx="1944216" cy="719059"/>
          </a:xfrm>
          <a:prstGeom prst="wedgeEllipseCallout">
            <a:avLst>
              <a:gd name="adj1" fmla="val 73464"/>
              <a:gd name="adj2" fmla="val -31850"/>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発表者氏名を記入</a:t>
            </a:r>
          </a:p>
        </p:txBody>
      </p:sp>
      <p:sp>
        <p:nvSpPr>
          <p:cNvPr id="11" name="吹き出し: 円形 10">
            <a:extLst>
              <a:ext uri="{FF2B5EF4-FFF2-40B4-BE49-F238E27FC236}">
                <a16:creationId xmlns:a16="http://schemas.microsoft.com/office/drawing/2014/main" id="{C8A3DDED-AEDB-0E82-C400-4CEA6DE76E0E}"/>
              </a:ext>
            </a:extLst>
          </p:cNvPr>
          <p:cNvSpPr/>
          <p:nvPr/>
        </p:nvSpPr>
        <p:spPr>
          <a:xfrm>
            <a:off x="2591782" y="3645024"/>
            <a:ext cx="2808312" cy="947158"/>
          </a:xfrm>
          <a:prstGeom prst="wedgeEllipseCallout">
            <a:avLst>
              <a:gd name="adj1" fmla="val -11633"/>
              <a:gd name="adj2" fmla="val 71538"/>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活動場所</a:t>
            </a:r>
            <a:r>
              <a:rPr kumimoji="1" lang="ja-JP" altLang="en-US">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がある</a:t>
            </a:r>
            <a:endPar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endParaRPr>
          </a:p>
          <a:p>
            <a:pPr algn="ctr"/>
            <a:r>
              <a:rPr kumimoji="1" lang="ja-JP" altLang="en-US">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流域の名称</a:t>
            </a: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を記入</a:t>
            </a:r>
          </a:p>
        </p:txBody>
      </p:sp>
      <p:sp>
        <p:nvSpPr>
          <p:cNvPr id="12" name="吹き出し: 円形 11">
            <a:extLst>
              <a:ext uri="{FF2B5EF4-FFF2-40B4-BE49-F238E27FC236}">
                <a16:creationId xmlns:a16="http://schemas.microsoft.com/office/drawing/2014/main" id="{D4F88853-5B4E-A252-D51A-D7F7E1B6AA84}"/>
              </a:ext>
            </a:extLst>
          </p:cNvPr>
          <p:cNvSpPr/>
          <p:nvPr/>
        </p:nvSpPr>
        <p:spPr>
          <a:xfrm>
            <a:off x="5638802" y="4685946"/>
            <a:ext cx="3344786" cy="1088742"/>
          </a:xfrm>
          <a:prstGeom prst="wedgeEllipseCallout">
            <a:avLst>
              <a:gd name="adj1" fmla="val -73203"/>
              <a:gd name="adj2" fmla="val 60278"/>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活動主体名（発表団体名含む）や連携する団体名を記入</a:t>
            </a:r>
          </a:p>
        </p:txBody>
      </p:sp>
      <p:sp>
        <p:nvSpPr>
          <p:cNvPr id="13" name="正方形/長方形 12">
            <a:extLst>
              <a:ext uri="{FF2B5EF4-FFF2-40B4-BE49-F238E27FC236}">
                <a16:creationId xmlns:a16="http://schemas.microsoft.com/office/drawing/2014/main" id="{24D0C886-52A7-E68C-FE39-3466F151F080}"/>
              </a:ext>
            </a:extLst>
          </p:cNvPr>
          <p:cNvSpPr/>
          <p:nvPr/>
        </p:nvSpPr>
        <p:spPr>
          <a:xfrm>
            <a:off x="7812360" y="3155530"/>
            <a:ext cx="1026833" cy="1006633"/>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Meiryo UI" panose="020B0604030504040204" pitchFamily="50" charset="-128"/>
                <a:ea typeface="Meiryo UI" panose="020B0604030504040204" pitchFamily="50" charset="-128"/>
              </a:rPr>
              <a:t>QR</a:t>
            </a:r>
          </a:p>
          <a:p>
            <a:pPr algn="ctr"/>
            <a:r>
              <a:rPr lang="ja-JP" altLang="en-US" dirty="0">
                <a:solidFill>
                  <a:schemeClr val="tx1"/>
                </a:solidFill>
                <a:latin typeface="Meiryo UI" panose="020B0604030504040204" pitchFamily="50" charset="-128"/>
                <a:ea typeface="Meiryo UI" panose="020B0604030504040204" pitchFamily="50" charset="-128"/>
              </a:rPr>
              <a:t>コード</a:t>
            </a:r>
            <a:endParaRPr kumimoji="1" lang="ja-JP" altLang="en-US" dirty="0">
              <a:solidFill>
                <a:schemeClr val="tx1"/>
              </a:solidFill>
              <a:latin typeface="Meiryo UI" panose="020B0604030504040204" pitchFamily="50" charset="-128"/>
              <a:ea typeface="Meiryo UI" panose="020B0604030504040204" pitchFamily="50" charset="-128"/>
            </a:endParaRPr>
          </a:p>
        </p:txBody>
      </p:sp>
      <p:sp>
        <p:nvSpPr>
          <p:cNvPr id="14" name="吹き出し: 円形 13">
            <a:extLst>
              <a:ext uri="{FF2B5EF4-FFF2-40B4-BE49-F238E27FC236}">
                <a16:creationId xmlns:a16="http://schemas.microsoft.com/office/drawing/2014/main" id="{AE56BB10-6BAD-3646-F4C5-042833BC3991}"/>
              </a:ext>
            </a:extLst>
          </p:cNvPr>
          <p:cNvSpPr/>
          <p:nvPr/>
        </p:nvSpPr>
        <p:spPr>
          <a:xfrm>
            <a:off x="5148063" y="3156130"/>
            <a:ext cx="2621317" cy="947158"/>
          </a:xfrm>
          <a:prstGeom prst="wedgeEllipseCallout">
            <a:avLst>
              <a:gd name="adj1" fmla="val 58995"/>
              <a:gd name="adj2" fmla="val 3352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団体ホームページ等があれば</a:t>
            </a:r>
            <a:r>
              <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QR</a:t>
            </a: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コードを掲載可能</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7D0B9C93-039C-1995-13ED-E9AB43363775}"/>
              </a:ext>
            </a:extLst>
          </p:cNvPr>
          <p:cNvSpPr>
            <a:spLocks noGrp="1"/>
          </p:cNvSpPr>
          <p:nvPr>
            <p:ph type="sldNum" sz="quarter" idx="12"/>
          </p:nvPr>
        </p:nvSpPr>
        <p:spPr/>
        <p:txBody>
          <a:bodyPr/>
          <a:lstStyle/>
          <a:p>
            <a:fld id="{87E5EFF1-1C97-439A-87B6-EBC80FE7E487}" type="slidenum">
              <a:rPr lang="en-US" altLang="ja-JP" smtClean="0"/>
              <a:pPr/>
              <a:t>2</a:t>
            </a:fld>
            <a:endParaRPr lang="en-US" altLang="ja-JP" dirty="0"/>
          </a:p>
        </p:txBody>
      </p:sp>
      <p:sp>
        <p:nvSpPr>
          <p:cNvPr id="3" name="吹き出し: 円形 2">
            <a:extLst>
              <a:ext uri="{FF2B5EF4-FFF2-40B4-BE49-F238E27FC236}">
                <a16:creationId xmlns:a16="http://schemas.microsoft.com/office/drawing/2014/main" id="{50F67F15-49C8-27A3-DEB5-A7DF8D7210A3}"/>
              </a:ext>
            </a:extLst>
          </p:cNvPr>
          <p:cNvSpPr/>
          <p:nvPr/>
        </p:nvSpPr>
        <p:spPr>
          <a:xfrm>
            <a:off x="3203848" y="908720"/>
            <a:ext cx="5558601" cy="3600400"/>
          </a:xfrm>
          <a:prstGeom prst="wedgeEllipseCallout">
            <a:avLst>
              <a:gd name="adj1" fmla="val -62228"/>
              <a:gd name="adj2" fmla="val 5994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l"/>
            </a:pP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活動を象徴する写真（</a:t>
            </a:r>
            <a:r>
              <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1</a:t>
            </a: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枚目）を全面に貼り付けて下さい。</a:t>
            </a:r>
            <a:endPar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endParaRPr>
          </a:p>
          <a:p>
            <a:pPr marL="285750" indent="-285750" algn="just">
              <a:buFont typeface="Wingdings" panose="05000000000000000000" pitchFamily="2" charset="2"/>
              <a:buChar char="l"/>
            </a:pP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次頁の写真を含む</a:t>
            </a:r>
            <a:r>
              <a:rPr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2</a:t>
            </a: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枚の写真、及び「①自慢したいこと、強みなど」の計</a:t>
            </a:r>
            <a:r>
              <a:rPr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3</a:t>
            </a: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枚のスライドで、取組内容、効果や成果、自慢したいこと、熱い思いなどをご紹介下さい。</a:t>
            </a:r>
            <a:endPar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endParaRPr>
          </a:p>
        </p:txBody>
      </p:sp>
    </p:spTree>
    <p:extLst>
      <p:ext uri="{BB962C8B-B14F-4D97-AF65-F5344CB8AC3E}">
        <p14:creationId xmlns:p14="http://schemas.microsoft.com/office/powerpoint/2010/main" val="14008327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313933-431C-93B3-34E2-A9E0B0328EA6}"/>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031B7828-E6A8-49B3-AFE8-06A39A856CB0}"/>
              </a:ext>
            </a:extLst>
          </p:cNvPr>
          <p:cNvSpPr>
            <a:spLocks noGrp="1"/>
          </p:cNvSpPr>
          <p:nvPr>
            <p:ph type="sldNum" sz="quarter" idx="12"/>
          </p:nvPr>
        </p:nvSpPr>
        <p:spPr/>
        <p:txBody>
          <a:bodyPr/>
          <a:lstStyle/>
          <a:p>
            <a:fld id="{87E5EFF1-1C97-439A-87B6-EBC80FE7E487}" type="slidenum">
              <a:rPr lang="en-US" altLang="ja-JP" smtClean="0"/>
              <a:pPr/>
              <a:t>3</a:t>
            </a:fld>
            <a:endParaRPr lang="en-US" altLang="ja-JP" dirty="0"/>
          </a:p>
        </p:txBody>
      </p:sp>
      <p:sp>
        <p:nvSpPr>
          <p:cNvPr id="5" name="吹き出し: 円形 4">
            <a:extLst>
              <a:ext uri="{FF2B5EF4-FFF2-40B4-BE49-F238E27FC236}">
                <a16:creationId xmlns:a16="http://schemas.microsoft.com/office/drawing/2014/main" id="{EC4FB5EE-36C1-6620-FD3D-3E988D0DB08C}"/>
              </a:ext>
            </a:extLst>
          </p:cNvPr>
          <p:cNvSpPr/>
          <p:nvPr/>
        </p:nvSpPr>
        <p:spPr>
          <a:xfrm>
            <a:off x="3203848" y="908720"/>
            <a:ext cx="5558601" cy="3600400"/>
          </a:xfrm>
          <a:prstGeom prst="wedgeEllipseCallout">
            <a:avLst>
              <a:gd name="adj1" fmla="val -62228"/>
              <a:gd name="adj2" fmla="val 59945"/>
            </a:avLst>
          </a:prstGeom>
          <a:solidFill>
            <a:srgbClr val="FFFF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285750" indent="-285750" algn="just">
              <a:buFont typeface="Wingdings" panose="05000000000000000000" pitchFamily="2" charset="2"/>
              <a:buChar char="l"/>
            </a:pP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活動を象徴する写真（</a:t>
            </a:r>
            <a:r>
              <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2</a:t>
            </a:r>
            <a:r>
              <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枚目）を全面に貼り付けて下さい。</a:t>
            </a:r>
            <a:endParaRPr kumimoji="1"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endParaRPr>
          </a:p>
          <a:p>
            <a:pPr marL="285750" indent="-285750" algn="just">
              <a:buFont typeface="Wingdings" panose="05000000000000000000" pitchFamily="2" charset="2"/>
              <a:buChar char="l"/>
            </a:pP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前頁の写真を含む</a:t>
            </a:r>
            <a:r>
              <a:rPr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2</a:t>
            </a: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枚の写真、及び「①自慢したいこと、強みなど」の計</a:t>
            </a:r>
            <a:r>
              <a:rPr lang="en-US" altLang="ja-JP"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3</a:t>
            </a:r>
            <a:r>
              <a:rPr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rPr>
              <a:t>枚のスライドで、取組内容、効果や成果、自慢したいこと、熱い思いなどをご紹介下さい。</a:t>
            </a:r>
            <a:endParaRPr kumimoji="1" lang="ja-JP" altLang="en-US" dirty="0">
              <a:solidFill>
                <a:srgbClr val="C00000"/>
              </a:solidFill>
              <a:latin typeface="Meiryo UI" panose="020B0604030504040204" pitchFamily="50" charset="-128"/>
              <a:ea typeface="Meiryo UI" panose="020B0604030504040204" pitchFamily="50" charset="-128"/>
              <a:cs typeface="Microsoft Himalaya" panose="01010100010101010101" pitchFamily="2" charset="0"/>
            </a:endParaRPr>
          </a:p>
        </p:txBody>
      </p:sp>
    </p:spTree>
    <p:extLst>
      <p:ext uri="{BB962C8B-B14F-4D97-AF65-F5344CB8AC3E}">
        <p14:creationId xmlns:p14="http://schemas.microsoft.com/office/powerpoint/2010/main" val="303661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8F8489-4FF8-8418-166E-6132FF88EB87}"/>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9F85BCCD-9458-138C-32B0-5CA2C284D012}"/>
              </a:ext>
            </a:extLst>
          </p:cNvPr>
          <p:cNvSpPr>
            <a:spLocks noGrp="1"/>
          </p:cNvSpPr>
          <p:nvPr>
            <p:ph type="sldNum" sz="quarter" idx="12"/>
          </p:nvPr>
        </p:nvSpPr>
        <p:spPr/>
        <p:txBody>
          <a:bodyPr/>
          <a:lstStyle/>
          <a:p>
            <a:fld id="{87E5EFF1-1C97-439A-87B6-EBC80FE7E487}" type="slidenum">
              <a:rPr lang="en-US" altLang="ja-JP" smtClean="0"/>
              <a:pPr/>
              <a:t>4</a:t>
            </a:fld>
            <a:endParaRPr lang="en-US" altLang="ja-JP" dirty="0"/>
          </a:p>
        </p:txBody>
      </p:sp>
      <p:sp>
        <p:nvSpPr>
          <p:cNvPr id="3" name="タイトル 1">
            <a:extLst>
              <a:ext uri="{FF2B5EF4-FFF2-40B4-BE49-F238E27FC236}">
                <a16:creationId xmlns:a16="http://schemas.microsoft.com/office/drawing/2014/main" id="{A99898EF-7862-DE79-8772-9EE6777DFCFE}"/>
              </a:ext>
            </a:extLst>
          </p:cNvPr>
          <p:cNvSpPr txBox="1">
            <a:spLocks/>
          </p:cNvSpPr>
          <p:nvPr/>
        </p:nvSpPr>
        <p:spPr bwMode="auto">
          <a:xfrm>
            <a:off x="0" y="0"/>
            <a:ext cx="9143999" cy="62068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kumimoji="1" sz="4400">
                <a:solidFill>
                  <a:srgbClr val="FFFF99"/>
                </a:solidFill>
                <a:latin typeface="+mj-lt"/>
                <a:ea typeface="+mj-ea"/>
                <a:cs typeface="+mj-cs"/>
              </a:defRPr>
            </a:lvl1pPr>
            <a:lvl2pPr algn="ctr" rtl="0" eaLnBrk="0" fontAlgn="base" hangingPunct="0">
              <a:spcBef>
                <a:spcPct val="0"/>
              </a:spcBef>
              <a:spcAft>
                <a:spcPct val="0"/>
              </a:spcAft>
              <a:defRPr kumimoji="1" sz="4400">
                <a:solidFill>
                  <a:srgbClr val="FFFF99"/>
                </a:solidFill>
                <a:latin typeface="Arial" charset="0"/>
                <a:ea typeface="ＭＳ Ｐゴシック" pitchFamily="50" charset="-128"/>
              </a:defRPr>
            </a:lvl2pPr>
            <a:lvl3pPr algn="ctr" rtl="0" eaLnBrk="0" fontAlgn="base" hangingPunct="0">
              <a:spcBef>
                <a:spcPct val="0"/>
              </a:spcBef>
              <a:spcAft>
                <a:spcPct val="0"/>
              </a:spcAft>
              <a:defRPr kumimoji="1" sz="4400">
                <a:solidFill>
                  <a:srgbClr val="FFFF99"/>
                </a:solidFill>
                <a:latin typeface="Arial" charset="0"/>
                <a:ea typeface="ＭＳ Ｐゴシック" pitchFamily="50" charset="-128"/>
              </a:defRPr>
            </a:lvl3pPr>
            <a:lvl4pPr algn="ctr" rtl="0" eaLnBrk="0" fontAlgn="base" hangingPunct="0">
              <a:spcBef>
                <a:spcPct val="0"/>
              </a:spcBef>
              <a:spcAft>
                <a:spcPct val="0"/>
              </a:spcAft>
              <a:defRPr kumimoji="1" sz="4400">
                <a:solidFill>
                  <a:srgbClr val="FFFF99"/>
                </a:solidFill>
                <a:latin typeface="Arial" charset="0"/>
                <a:ea typeface="ＭＳ Ｐゴシック" pitchFamily="50" charset="-128"/>
              </a:defRPr>
            </a:lvl4pPr>
            <a:lvl5pPr algn="ctr" rtl="0" eaLnBrk="0" fontAlgn="base" hangingPunct="0">
              <a:spcBef>
                <a:spcPct val="0"/>
              </a:spcBef>
              <a:spcAft>
                <a:spcPct val="0"/>
              </a:spcAft>
              <a:defRPr kumimoji="1" sz="4400">
                <a:solidFill>
                  <a:srgbClr val="FFFF99"/>
                </a:solidFill>
                <a:latin typeface="Arial" charset="0"/>
                <a:ea typeface="ＭＳ Ｐゴシック" pitchFamily="50" charset="-128"/>
              </a:defRPr>
            </a:lvl5pPr>
            <a:lvl6pPr marL="457200" algn="ctr" rtl="0" fontAlgn="base">
              <a:spcBef>
                <a:spcPct val="0"/>
              </a:spcBef>
              <a:spcAft>
                <a:spcPct val="0"/>
              </a:spcAft>
              <a:defRPr kumimoji="1" sz="4400">
                <a:solidFill>
                  <a:srgbClr val="FFFF99"/>
                </a:solidFill>
                <a:latin typeface="Arial" charset="0"/>
                <a:ea typeface="ＭＳ Ｐゴシック" pitchFamily="50" charset="-128"/>
              </a:defRPr>
            </a:lvl6pPr>
            <a:lvl7pPr marL="914400" algn="ctr" rtl="0" fontAlgn="base">
              <a:spcBef>
                <a:spcPct val="0"/>
              </a:spcBef>
              <a:spcAft>
                <a:spcPct val="0"/>
              </a:spcAft>
              <a:defRPr kumimoji="1" sz="4400">
                <a:solidFill>
                  <a:srgbClr val="FFFF99"/>
                </a:solidFill>
                <a:latin typeface="Arial" charset="0"/>
                <a:ea typeface="ＭＳ Ｐゴシック" pitchFamily="50" charset="-128"/>
              </a:defRPr>
            </a:lvl7pPr>
            <a:lvl8pPr marL="1371600" algn="ctr" rtl="0" fontAlgn="base">
              <a:spcBef>
                <a:spcPct val="0"/>
              </a:spcBef>
              <a:spcAft>
                <a:spcPct val="0"/>
              </a:spcAft>
              <a:defRPr kumimoji="1" sz="4400">
                <a:solidFill>
                  <a:srgbClr val="FFFF99"/>
                </a:solidFill>
                <a:latin typeface="Arial" charset="0"/>
                <a:ea typeface="ＭＳ Ｐゴシック" pitchFamily="50" charset="-128"/>
              </a:defRPr>
            </a:lvl8pPr>
            <a:lvl9pPr marL="1828800" algn="ctr" rtl="0" fontAlgn="base">
              <a:spcBef>
                <a:spcPct val="0"/>
              </a:spcBef>
              <a:spcAft>
                <a:spcPct val="0"/>
              </a:spcAft>
              <a:defRPr kumimoji="1" sz="4400">
                <a:solidFill>
                  <a:srgbClr val="FFFF99"/>
                </a:solidFill>
                <a:latin typeface="Arial" charset="0"/>
                <a:ea typeface="ＭＳ Ｐゴシック" pitchFamily="50" charset="-128"/>
              </a:defRPr>
            </a:lvl9pPr>
          </a:lstStyle>
          <a:p>
            <a:pPr algn="l"/>
            <a:r>
              <a:rPr lang="ja-JP" altLang="en-US" sz="3200" b="1" kern="0" dirty="0">
                <a:solidFill>
                  <a:schemeClr val="bg1"/>
                </a:solidFill>
                <a:latin typeface="Meiryo UI" panose="020B0604030504040204" pitchFamily="50" charset="-128"/>
                <a:ea typeface="Meiryo UI" panose="020B0604030504040204" pitchFamily="50" charset="-128"/>
              </a:rPr>
              <a:t>①自慢したいこと、強みなど</a:t>
            </a:r>
          </a:p>
        </p:txBody>
      </p:sp>
      <p:sp>
        <p:nvSpPr>
          <p:cNvPr id="4" name="テキスト ボックス 3">
            <a:extLst>
              <a:ext uri="{FF2B5EF4-FFF2-40B4-BE49-F238E27FC236}">
                <a16:creationId xmlns:a16="http://schemas.microsoft.com/office/drawing/2014/main" id="{9032F6AF-5E9C-20E6-63AC-72EA00518AB9}"/>
              </a:ext>
            </a:extLst>
          </p:cNvPr>
          <p:cNvSpPr txBox="1"/>
          <p:nvPr/>
        </p:nvSpPr>
        <p:spPr>
          <a:xfrm>
            <a:off x="251520" y="908720"/>
            <a:ext cx="8640960" cy="2539157"/>
          </a:xfrm>
          <a:prstGeom prst="rect">
            <a:avLst/>
          </a:prstGeom>
          <a:noFill/>
        </p:spPr>
        <p:txBody>
          <a:bodyPr wrap="square" rtlCol="0">
            <a:spAutoFit/>
          </a:bodyPr>
          <a:lstStyle/>
          <a:p>
            <a:pPr marL="285750" indent="-285750">
              <a:spcAft>
                <a:spcPts val="600"/>
              </a:spcAft>
              <a:buFont typeface="Wingdings" panose="05000000000000000000" pitchFamily="2" charset="2"/>
              <a:buChar char="l"/>
            </a:pPr>
            <a:r>
              <a:rPr kumimoji="1" lang="ja-JP" altLang="en-US" sz="2400" dirty="0">
                <a:solidFill>
                  <a:schemeClr val="accent2"/>
                </a:solidFill>
                <a:latin typeface="Meiryo UI" panose="020B0604030504040204" pitchFamily="50" charset="-128"/>
                <a:ea typeface="Meiryo UI" panose="020B0604030504040204" pitchFamily="50" charset="-128"/>
              </a:rPr>
              <a:t>取組の概要や効果、取組を通じて是非とも参加者に自慢したいこと、伝えたいこと、自分たちの強みなどのメッセージをご紹介ください。</a:t>
            </a:r>
            <a:endParaRPr kumimoji="1"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r>
              <a:rPr lang="ja-JP" altLang="en-US" sz="2400" dirty="0">
                <a:solidFill>
                  <a:schemeClr val="accent2"/>
                </a:solidFill>
                <a:latin typeface="Meiryo UI" panose="020B0604030504040204" pitchFamily="50" charset="-128"/>
                <a:ea typeface="Meiryo UI" panose="020B0604030504040204" pitchFamily="50" charset="-128"/>
              </a:rPr>
              <a:t>写真や図などを用いてご自由にご記載ください。（箇条書きでも結構です）</a:t>
            </a:r>
            <a:endParaRPr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endParaRPr kumimoji="1"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endParaRPr kumimoji="1" lang="ja-JP" altLang="en-US" sz="2400" dirty="0">
              <a:solidFill>
                <a:schemeClr val="accent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1336857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09C908-1C76-8BE1-5AE4-948DF343C37D}"/>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8826DFCF-4A9A-9252-AFF3-0DF53E5D24BF}"/>
              </a:ext>
            </a:extLst>
          </p:cNvPr>
          <p:cNvSpPr>
            <a:spLocks noGrp="1"/>
          </p:cNvSpPr>
          <p:nvPr>
            <p:ph type="sldNum" sz="quarter" idx="12"/>
          </p:nvPr>
        </p:nvSpPr>
        <p:spPr/>
        <p:txBody>
          <a:bodyPr/>
          <a:lstStyle/>
          <a:p>
            <a:fld id="{87E5EFF1-1C97-439A-87B6-EBC80FE7E487}" type="slidenum">
              <a:rPr lang="en-US" altLang="ja-JP" smtClean="0"/>
              <a:pPr/>
              <a:t>5</a:t>
            </a:fld>
            <a:endParaRPr lang="en-US" altLang="ja-JP" dirty="0"/>
          </a:p>
        </p:txBody>
      </p:sp>
      <p:sp>
        <p:nvSpPr>
          <p:cNvPr id="3" name="タイトル 1">
            <a:extLst>
              <a:ext uri="{FF2B5EF4-FFF2-40B4-BE49-F238E27FC236}">
                <a16:creationId xmlns:a16="http://schemas.microsoft.com/office/drawing/2014/main" id="{700213D1-A384-68A7-BF25-CD143A8B28FB}"/>
              </a:ext>
            </a:extLst>
          </p:cNvPr>
          <p:cNvSpPr txBox="1">
            <a:spLocks/>
          </p:cNvSpPr>
          <p:nvPr/>
        </p:nvSpPr>
        <p:spPr bwMode="auto">
          <a:xfrm>
            <a:off x="0" y="0"/>
            <a:ext cx="9143999" cy="62068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kumimoji="1" sz="4400">
                <a:solidFill>
                  <a:srgbClr val="FFFF99"/>
                </a:solidFill>
                <a:latin typeface="+mj-lt"/>
                <a:ea typeface="+mj-ea"/>
                <a:cs typeface="+mj-cs"/>
              </a:defRPr>
            </a:lvl1pPr>
            <a:lvl2pPr algn="ctr" rtl="0" eaLnBrk="0" fontAlgn="base" hangingPunct="0">
              <a:spcBef>
                <a:spcPct val="0"/>
              </a:spcBef>
              <a:spcAft>
                <a:spcPct val="0"/>
              </a:spcAft>
              <a:defRPr kumimoji="1" sz="4400">
                <a:solidFill>
                  <a:srgbClr val="FFFF99"/>
                </a:solidFill>
                <a:latin typeface="Arial" charset="0"/>
                <a:ea typeface="ＭＳ Ｐゴシック" pitchFamily="50" charset="-128"/>
              </a:defRPr>
            </a:lvl2pPr>
            <a:lvl3pPr algn="ctr" rtl="0" eaLnBrk="0" fontAlgn="base" hangingPunct="0">
              <a:spcBef>
                <a:spcPct val="0"/>
              </a:spcBef>
              <a:spcAft>
                <a:spcPct val="0"/>
              </a:spcAft>
              <a:defRPr kumimoji="1" sz="4400">
                <a:solidFill>
                  <a:srgbClr val="FFFF99"/>
                </a:solidFill>
                <a:latin typeface="Arial" charset="0"/>
                <a:ea typeface="ＭＳ Ｐゴシック" pitchFamily="50" charset="-128"/>
              </a:defRPr>
            </a:lvl3pPr>
            <a:lvl4pPr algn="ctr" rtl="0" eaLnBrk="0" fontAlgn="base" hangingPunct="0">
              <a:spcBef>
                <a:spcPct val="0"/>
              </a:spcBef>
              <a:spcAft>
                <a:spcPct val="0"/>
              </a:spcAft>
              <a:defRPr kumimoji="1" sz="4400">
                <a:solidFill>
                  <a:srgbClr val="FFFF99"/>
                </a:solidFill>
                <a:latin typeface="Arial" charset="0"/>
                <a:ea typeface="ＭＳ Ｐゴシック" pitchFamily="50" charset="-128"/>
              </a:defRPr>
            </a:lvl4pPr>
            <a:lvl5pPr algn="ctr" rtl="0" eaLnBrk="0" fontAlgn="base" hangingPunct="0">
              <a:spcBef>
                <a:spcPct val="0"/>
              </a:spcBef>
              <a:spcAft>
                <a:spcPct val="0"/>
              </a:spcAft>
              <a:defRPr kumimoji="1" sz="4400">
                <a:solidFill>
                  <a:srgbClr val="FFFF99"/>
                </a:solidFill>
                <a:latin typeface="Arial" charset="0"/>
                <a:ea typeface="ＭＳ Ｐゴシック" pitchFamily="50" charset="-128"/>
              </a:defRPr>
            </a:lvl5pPr>
            <a:lvl6pPr marL="457200" algn="ctr" rtl="0" fontAlgn="base">
              <a:spcBef>
                <a:spcPct val="0"/>
              </a:spcBef>
              <a:spcAft>
                <a:spcPct val="0"/>
              </a:spcAft>
              <a:defRPr kumimoji="1" sz="4400">
                <a:solidFill>
                  <a:srgbClr val="FFFF99"/>
                </a:solidFill>
                <a:latin typeface="Arial" charset="0"/>
                <a:ea typeface="ＭＳ Ｐゴシック" pitchFamily="50" charset="-128"/>
              </a:defRPr>
            </a:lvl6pPr>
            <a:lvl7pPr marL="914400" algn="ctr" rtl="0" fontAlgn="base">
              <a:spcBef>
                <a:spcPct val="0"/>
              </a:spcBef>
              <a:spcAft>
                <a:spcPct val="0"/>
              </a:spcAft>
              <a:defRPr kumimoji="1" sz="4400">
                <a:solidFill>
                  <a:srgbClr val="FFFF99"/>
                </a:solidFill>
                <a:latin typeface="Arial" charset="0"/>
                <a:ea typeface="ＭＳ Ｐゴシック" pitchFamily="50" charset="-128"/>
              </a:defRPr>
            </a:lvl7pPr>
            <a:lvl8pPr marL="1371600" algn="ctr" rtl="0" fontAlgn="base">
              <a:spcBef>
                <a:spcPct val="0"/>
              </a:spcBef>
              <a:spcAft>
                <a:spcPct val="0"/>
              </a:spcAft>
              <a:defRPr kumimoji="1" sz="4400">
                <a:solidFill>
                  <a:srgbClr val="FFFF99"/>
                </a:solidFill>
                <a:latin typeface="Arial" charset="0"/>
                <a:ea typeface="ＭＳ Ｐゴシック" pitchFamily="50" charset="-128"/>
              </a:defRPr>
            </a:lvl8pPr>
            <a:lvl9pPr marL="1828800" algn="ctr" rtl="0" fontAlgn="base">
              <a:spcBef>
                <a:spcPct val="0"/>
              </a:spcBef>
              <a:spcAft>
                <a:spcPct val="0"/>
              </a:spcAft>
              <a:defRPr kumimoji="1" sz="4400">
                <a:solidFill>
                  <a:srgbClr val="FFFF99"/>
                </a:solidFill>
                <a:latin typeface="Arial" charset="0"/>
                <a:ea typeface="ＭＳ Ｐゴシック" pitchFamily="50" charset="-128"/>
              </a:defRPr>
            </a:lvl9pPr>
          </a:lstStyle>
          <a:p>
            <a:pPr algn="l"/>
            <a:r>
              <a:rPr lang="ja-JP" altLang="en-US" sz="3200" b="1" kern="0" dirty="0">
                <a:solidFill>
                  <a:schemeClr val="bg1"/>
                </a:solidFill>
                <a:latin typeface="Meiryo UI" panose="020B0604030504040204" pitchFamily="50" charset="-128"/>
                <a:ea typeface="Meiryo UI" panose="020B0604030504040204" pitchFamily="50" charset="-128"/>
              </a:rPr>
              <a:t>②知りたいこと、悩みごとや困りごと</a:t>
            </a:r>
          </a:p>
        </p:txBody>
      </p:sp>
      <p:sp>
        <p:nvSpPr>
          <p:cNvPr id="4" name="テキスト ボックス 3">
            <a:extLst>
              <a:ext uri="{FF2B5EF4-FFF2-40B4-BE49-F238E27FC236}">
                <a16:creationId xmlns:a16="http://schemas.microsoft.com/office/drawing/2014/main" id="{CC21F9BB-1D1F-F17C-EA27-F6FE952AFD9C}"/>
              </a:ext>
            </a:extLst>
          </p:cNvPr>
          <p:cNvSpPr txBox="1"/>
          <p:nvPr/>
        </p:nvSpPr>
        <p:spPr>
          <a:xfrm>
            <a:off x="251520" y="908720"/>
            <a:ext cx="8640960" cy="1723549"/>
          </a:xfrm>
          <a:prstGeom prst="rect">
            <a:avLst/>
          </a:prstGeom>
          <a:noFill/>
        </p:spPr>
        <p:txBody>
          <a:bodyPr wrap="square" rtlCol="0">
            <a:spAutoFit/>
          </a:bodyPr>
          <a:lstStyle/>
          <a:p>
            <a:pPr marL="285750" indent="-285750">
              <a:spcAft>
                <a:spcPts val="600"/>
              </a:spcAft>
              <a:buFont typeface="Wingdings" panose="05000000000000000000" pitchFamily="2" charset="2"/>
              <a:buChar char="l"/>
            </a:pPr>
            <a:r>
              <a:rPr lang="ja-JP" altLang="en-US" sz="2400" dirty="0">
                <a:solidFill>
                  <a:schemeClr val="accent2"/>
                </a:solidFill>
                <a:latin typeface="Meiryo UI" panose="020B0604030504040204" pitchFamily="50" charset="-128"/>
                <a:ea typeface="Meiryo UI" panose="020B0604030504040204" pitchFamily="50" charset="-128"/>
              </a:rPr>
              <a:t>取組に際して知りたいこと、直面している課題や壁、解決したい困り事などをご記載ください。</a:t>
            </a:r>
            <a:endParaRPr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r>
              <a:rPr lang="ja-JP" altLang="en-US" sz="2400" dirty="0">
                <a:solidFill>
                  <a:schemeClr val="accent2"/>
                </a:solidFill>
                <a:latin typeface="Meiryo UI" panose="020B0604030504040204" pitchFamily="50" charset="-128"/>
                <a:ea typeface="Meiryo UI" panose="020B0604030504040204" pitchFamily="50" charset="-128"/>
              </a:rPr>
              <a:t>箇条書きでも結構ですし、ご自由な書式でご記載ください。</a:t>
            </a:r>
            <a:endParaRPr kumimoji="1"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endParaRPr kumimoji="1" lang="ja-JP" altLang="en-US" sz="2400" dirty="0">
              <a:solidFill>
                <a:schemeClr val="accent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3287506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AF4938-F99C-B1E4-E642-CEA0E7FE2219}"/>
            </a:ext>
          </a:extLst>
        </p:cNvPr>
        <p:cNvGrpSpPr/>
        <p:nvPr/>
      </p:nvGrpSpPr>
      <p:grpSpPr>
        <a:xfrm>
          <a:off x="0" y="0"/>
          <a:ext cx="0" cy="0"/>
          <a:chOff x="0" y="0"/>
          <a:chExt cx="0" cy="0"/>
        </a:xfrm>
      </p:grpSpPr>
      <p:sp>
        <p:nvSpPr>
          <p:cNvPr id="2" name="スライド番号プレースホルダー 1">
            <a:extLst>
              <a:ext uri="{FF2B5EF4-FFF2-40B4-BE49-F238E27FC236}">
                <a16:creationId xmlns:a16="http://schemas.microsoft.com/office/drawing/2014/main" id="{D3FBED9E-3BC7-FC46-FA3A-A5C1D9F6BB04}"/>
              </a:ext>
            </a:extLst>
          </p:cNvPr>
          <p:cNvSpPr>
            <a:spLocks noGrp="1"/>
          </p:cNvSpPr>
          <p:nvPr>
            <p:ph type="sldNum" sz="quarter" idx="12"/>
          </p:nvPr>
        </p:nvSpPr>
        <p:spPr/>
        <p:txBody>
          <a:bodyPr/>
          <a:lstStyle/>
          <a:p>
            <a:fld id="{87E5EFF1-1C97-439A-87B6-EBC80FE7E487}" type="slidenum">
              <a:rPr lang="en-US" altLang="ja-JP" smtClean="0"/>
              <a:pPr/>
              <a:t>6</a:t>
            </a:fld>
            <a:endParaRPr lang="en-US" altLang="ja-JP" dirty="0"/>
          </a:p>
        </p:txBody>
      </p:sp>
      <p:sp>
        <p:nvSpPr>
          <p:cNvPr id="3" name="タイトル 1">
            <a:extLst>
              <a:ext uri="{FF2B5EF4-FFF2-40B4-BE49-F238E27FC236}">
                <a16:creationId xmlns:a16="http://schemas.microsoft.com/office/drawing/2014/main" id="{B90A4835-9FD7-85C5-8DC7-8907A2440CF9}"/>
              </a:ext>
            </a:extLst>
          </p:cNvPr>
          <p:cNvSpPr txBox="1">
            <a:spLocks/>
          </p:cNvSpPr>
          <p:nvPr/>
        </p:nvSpPr>
        <p:spPr bwMode="auto">
          <a:xfrm>
            <a:off x="0" y="0"/>
            <a:ext cx="9143999" cy="62068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kumimoji="1" sz="4400">
                <a:solidFill>
                  <a:srgbClr val="FFFF99"/>
                </a:solidFill>
                <a:latin typeface="+mj-lt"/>
                <a:ea typeface="+mj-ea"/>
                <a:cs typeface="+mj-cs"/>
              </a:defRPr>
            </a:lvl1pPr>
            <a:lvl2pPr algn="ctr" rtl="0" eaLnBrk="0" fontAlgn="base" hangingPunct="0">
              <a:spcBef>
                <a:spcPct val="0"/>
              </a:spcBef>
              <a:spcAft>
                <a:spcPct val="0"/>
              </a:spcAft>
              <a:defRPr kumimoji="1" sz="4400">
                <a:solidFill>
                  <a:srgbClr val="FFFF99"/>
                </a:solidFill>
                <a:latin typeface="Arial" charset="0"/>
                <a:ea typeface="ＭＳ Ｐゴシック" pitchFamily="50" charset="-128"/>
              </a:defRPr>
            </a:lvl2pPr>
            <a:lvl3pPr algn="ctr" rtl="0" eaLnBrk="0" fontAlgn="base" hangingPunct="0">
              <a:spcBef>
                <a:spcPct val="0"/>
              </a:spcBef>
              <a:spcAft>
                <a:spcPct val="0"/>
              </a:spcAft>
              <a:defRPr kumimoji="1" sz="4400">
                <a:solidFill>
                  <a:srgbClr val="FFFF99"/>
                </a:solidFill>
                <a:latin typeface="Arial" charset="0"/>
                <a:ea typeface="ＭＳ Ｐゴシック" pitchFamily="50" charset="-128"/>
              </a:defRPr>
            </a:lvl3pPr>
            <a:lvl4pPr algn="ctr" rtl="0" eaLnBrk="0" fontAlgn="base" hangingPunct="0">
              <a:spcBef>
                <a:spcPct val="0"/>
              </a:spcBef>
              <a:spcAft>
                <a:spcPct val="0"/>
              </a:spcAft>
              <a:defRPr kumimoji="1" sz="4400">
                <a:solidFill>
                  <a:srgbClr val="FFFF99"/>
                </a:solidFill>
                <a:latin typeface="Arial" charset="0"/>
                <a:ea typeface="ＭＳ Ｐゴシック" pitchFamily="50" charset="-128"/>
              </a:defRPr>
            </a:lvl4pPr>
            <a:lvl5pPr algn="ctr" rtl="0" eaLnBrk="0" fontAlgn="base" hangingPunct="0">
              <a:spcBef>
                <a:spcPct val="0"/>
              </a:spcBef>
              <a:spcAft>
                <a:spcPct val="0"/>
              </a:spcAft>
              <a:defRPr kumimoji="1" sz="4400">
                <a:solidFill>
                  <a:srgbClr val="FFFF99"/>
                </a:solidFill>
                <a:latin typeface="Arial" charset="0"/>
                <a:ea typeface="ＭＳ Ｐゴシック" pitchFamily="50" charset="-128"/>
              </a:defRPr>
            </a:lvl5pPr>
            <a:lvl6pPr marL="457200" algn="ctr" rtl="0" fontAlgn="base">
              <a:spcBef>
                <a:spcPct val="0"/>
              </a:spcBef>
              <a:spcAft>
                <a:spcPct val="0"/>
              </a:spcAft>
              <a:defRPr kumimoji="1" sz="4400">
                <a:solidFill>
                  <a:srgbClr val="FFFF99"/>
                </a:solidFill>
                <a:latin typeface="Arial" charset="0"/>
                <a:ea typeface="ＭＳ Ｐゴシック" pitchFamily="50" charset="-128"/>
              </a:defRPr>
            </a:lvl6pPr>
            <a:lvl7pPr marL="914400" algn="ctr" rtl="0" fontAlgn="base">
              <a:spcBef>
                <a:spcPct val="0"/>
              </a:spcBef>
              <a:spcAft>
                <a:spcPct val="0"/>
              </a:spcAft>
              <a:defRPr kumimoji="1" sz="4400">
                <a:solidFill>
                  <a:srgbClr val="FFFF99"/>
                </a:solidFill>
                <a:latin typeface="Arial" charset="0"/>
                <a:ea typeface="ＭＳ Ｐゴシック" pitchFamily="50" charset="-128"/>
              </a:defRPr>
            </a:lvl7pPr>
            <a:lvl8pPr marL="1371600" algn="ctr" rtl="0" fontAlgn="base">
              <a:spcBef>
                <a:spcPct val="0"/>
              </a:spcBef>
              <a:spcAft>
                <a:spcPct val="0"/>
              </a:spcAft>
              <a:defRPr kumimoji="1" sz="4400">
                <a:solidFill>
                  <a:srgbClr val="FFFF99"/>
                </a:solidFill>
                <a:latin typeface="Arial" charset="0"/>
                <a:ea typeface="ＭＳ Ｐゴシック" pitchFamily="50" charset="-128"/>
              </a:defRPr>
            </a:lvl8pPr>
            <a:lvl9pPr marL="1828800" algn="ctr" rtl="0" fontAlgn="base">
              <a:spcBef>
                <a:spcPct val="0"/>
              </a:spcBef>
              <a:spcAft>
                <a:spcPct val="0"/>
              </a:spcAft>
              <a:defRPr kumimoji="1" sz="4400">
                <a:solidFill>
                  <a:srgbClr val="FFFF99"/>
                </a:solidFill>
                <a:latin typeface="Arial" charset="0"/>
                <a:ea typeface="ＭＳ Ｐゴシック" pitchFamily="50" charset="-128"/>
              </a:defRPr>
            </a:lvl9pPr>
          </a:lstStyle>
          <a:p>
            <a:pPr algn="l"/>
            <a:r>
              <a:rPr lang="ja-JP" altLang="en-US" sz="3200" b="1" kern="0" dirty="0">
                <a:solidFill>
                  <a:schemeClr val="bg1"/>
                </a:solidFill>
                <a:latin typeface="Meiryo UI" panose="020B0604030504040204" pitchFamily="50" charset="-128"/>
                <a:ea typeface="Meiryo UI" panose="020B0604030504040204" pitchFamily="50" charset="-128"/>
              </a:rPr>
              <a:t>③今後コラボしたい </a:t>
            </a:r>
            <a:r>
              <a:rPr lang="en-US" altLang="ja-JP" sz="3200" b="1" kern="0" dirty="0">
                <a:solidFill>
                  <a:schemeClr val="bg1"/>
                </a:solidFill>
                <a:latin typeface="Meiryo UI" panose="020B0604030504040204" pitchFamily="50" charset="-128"/>
                <a:ea typeface="Meiryo UI" panose="020B0604030504040204" pitchFamily="50" charset="-128"/>
              </a:rPr>
              <a:t>“</a:t>
            </a:r>
            <a:r>
              <a:rPr lang="ja-JP" altLang="en-US" sz="3200" b="1" kern="0" dirty="0">
                <a:solidFill>
                  <a:schemeClr val="bg1"/>
                </a:solidFill>
                <a:latin typeface="Meiryo UI" panose="020B0604030504040204" pitchFamily="50" charset="-128"/>
                <a:ea typeface="Meiryo UI" panose="020B0604030504040204" pitchFamily="50" charset="-128"/>
              </a:rPr>
              <a:t>こと</a:t>
            </a:r>
            <a:r>
              <a:rPr lang="en-US" altLang="ja-JP" sz="3200" b="1" kern="0" dirty="0">
                <a:solidFill>
                  <a:schemeClr val="bg1"/>
                </a:solidFill>
                <a:latin typeface="Meiryo UI" panose="020B0604030504040204" pitchFamily="50" charset="-128"/>
                <a:ea typeface="Meiryo UI" panose="020B0604030504040204" pitchFamily="50" charset="-128"/>
              </a:rPr>
              <a:t>” </a:t>
            </a:r>
            <a:r>
              <a:rPr lang="ja-JP" altLang="en-US" sz="3200" b="1" kern="0" dirty="0">
                <a:solidFill>
                  <a:schemeClr val="bg1"/>
                </a:solidFill>
                <a:latin typeface="Meiryo UI" panose="020B0604030504040204" pitchFamily="50" charset="-128"/>
                <a:ea typeface="Meiryo UI" panose="020B0604030504040204" pitchFamily="50" charset="-128"/>
              </a:rPr>
              <a:t>や </a:t>
            </a:r>
            <a:r>
              <a:rPr lang="en-US" altLang="ja-JP" sz="3200" b="1" kern="0" dirty="0">
                <a:solidFill>
                  <a:schemeClr val="bg1"/>
                </a:solidFill>
                <a:latin typeface="Meiryo UI" panose="020B0604030504040204" pitchFamily="50" charset="-128"/>
                <a:ea typeface="Meiryo UI" panose="020B0604030504040204" pitchFamily="50" charset="-128"/>
              </a:rPr>
              <a:t>“</a:t>
            </a:r>
            <a:r>
              <a:rPr lang="ja-JP" altLang="en-US" sz="3200" b="1" kern="0" dirty="0">
                <a:solidFill>
                  <a:schemeClr val="bg1"/>
                </a:solidFill>
                <a:latin typeface="Meiryo UI" panose="020B0604030504040204" pitchFamily="50" charset="-128"/>
                <a:ea typeface="Meiryo UI" panose="020B0604030504040204" pitchFamily="50" charset="-128"/>
              </a:rPr>
              <a:t>人</a:t>
            </a:r>
            <a:r>
              <a:rPr lang="en-US" altLang="ja-JP" sz="3200" b="1" kern="0" dirty="0">
                <a:solidFill>
                  <a:schemeClr val="bg1"/>
                </a:solidFill>
                <a:latin typeface="Meiryo UI" panose="020B0604030504040204" pitchFamily="50" charset="-128"/>
                <a:ea typeface="Meiryo UI" panose="020B0604030504040204" pitchFamily="50" charset="-128"/>
              </a:rPr>
              <a:t>”</a:t>
            </a:r>
            <a:endParaRPr lang="ja-JP" altLang="en-US" sz="3200" b="1" kern="0" dirty="0">
              <a:solidFill>
                <a:schemeClr val="bg1"/>
              </a:solidFill>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86B91761-1580-9EDE-08F6-D8F97845044B}"/>
              </a:ext>
            </a:extLst>
          </p:cNvPr>
          <p:cNvSpPr txBox="1"/>
          <p:nvPr/>
        </p:nvSpPr>
        <p:spPr>
          <a:xfrm>
            <a:off x="251520" y="908720"/>
            <a:ext cx="8640960" cy="2539157"/>
          </a:xfrm>
          <a:prstGeom prst="rect">
            <a:avLst/>
          </a:prstGeom>
          <a:noFill/>
        </p:spPr>
        <p:txBody>
          <a:bodyPr wrap="square" rtlCol="0">
            <a:spAutoFit/>
          </a:bodyPr>
          <a:lstStyle/>
          <a:p>
            <a:pPr marL="285750" indent="-285750">
              <a:spcAft>
                <a:spcPts val="600"/>
              </a:spcAft>
              <a:buFont typeface="Wingdings" panose="05000000000000000000" pitchFamily="2" charset="2"/>
              <a:buChar char="l"/>
            </a:pPr>
            <a:r>
              <a:rPr lang="ja-JP" altLang="en-US" sz="2400" dirty="0">
                <a:solidFill>
                  <a:schemeClr val="accent2"/>
                </a:solidFill>
                <a:latin typeface="Meiryo UI" panose="020B0604030504040204" pitchFamily="50" charset="-128"/>
                <a:ea typeface="Meiryo UI" panose="020B0604030504040204" pitchFamily="50" charset="-128"/>
              </a:rPr>
              <a:t>今後こんな取組みをしていきたい、こんな専門家とコラボしてみたい、こんな仲間を巻き込み一緒に取組みたい等の期待することをご記載ください。</a:t>
            </a:r>
            <a:endParaRPr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r>
              <a:rPr lang="ja-JP" altLang="en-US" sz="2400" dirty="0">
                <a:solidFill>
                  <a:schemeClr val="accent2"/>
                </a:solidFill>
                <a:latin typeface="Meiryo UI" panose="020B0604030504040204" pitchFamily="50" charset="-128"/>
                <a:ea typeface="Meiryo UI" panose="020B0604030504040204" pitchFamily="50" charset="-128"/>
              </a:rPr>
              <a:t>箇条書きでも結構ですし、ご自由な書式でご記載ください。</a:t>
            </a:r>
            <a:endParaRPr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endParaRPr kumimoji="1" lang="en-US" altLang="ja-JP" sz="2400" dirty="0">
              <a:solidFill>
                <a:schemeClr val="accent2"/>
              </a:solidFill>
              <a:latin typeface="Meiryo UI" panose="020B0604030504040204" pitchFamily="50" charset="-128"/>
              <a:ea typeface="Meiryo UI" panose="020B0604030504040204" pitchFamily="50" charset="-128"/>
            </a:endParaRPr>
          </a:p>
          <a:p>
            <a:pPr marL="285750" indent="-285750">
              <a:spcAft>
                <a:spcPts val="600"/>
              </a:spcAft>
              <a:buFont typeface="Wingdings" panose="05000000000000000000" pitchFamily="2" charset="2"/>
              <a:buChar char="l"/>
            </a:pPr>
            <a:endParaRPr kumimoji="1" lang="ja-JP" altLang="en-US" sz="2400" dirty="0">
              <a:solidFill>
                <a:schemeClr val="accent2"/>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001723548"/>
      </p:ext>
    </p:extLst>
  </p:cSld>
  <p:clrMapOvr>
    <a:masterClrMapping/>
  </p:clrMapOvr>
</p:sld>
</file>

<file path=ppt/theme/theme1.xml><?xml version="1.0" encoding="utf-8"?>
<a:theme xmlns:a="http://schemas.openxmlformats.org/drawingml/2006/main" name="RFC_under">
  <a:themeElements>
    <a:clrScheme name="RFC_un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RFC_under">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RFC_und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RFC_und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RFC_und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RFC_und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RFC_und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RFC_und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RFC_und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RFC_und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RFC_und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RFC_und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RFC_und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RFC_und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232</TotalTime>
  <Words>510</Words>
  <Application>Microsoft Office PowerPoint</Application>
  <PresentationFormat>画面に合わせる (4:3)</PresentationFormat>
  <Paragraphs>35</Paragraphs>
  <Slides>6</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6</vt:i4>
      </vt:variant>
    </vt:vector>
  </HeadingPairs>
  <TitlesOfParts>
    <vt:vector size="11" baseType="lpstr">
      <vt:lpstr>Meiryo UI</vt:lpstr>
      <vt:lpstr>Arial</vt:lpstr>
      <vt:lpstr>Times New Roman</vt:lpstr>
      <vt:lpstr>Wingdings</vt:lpstr>
      <vt:lpstr>RFC_under</vt:lpstr>
      <vt:lpstr>〇〇〇〇〇〇〇〇〇〇〇〇〇〇〇〇 〇〇〇〇〇〇〇〇〇〇〇〇〇〇〇〇 〇〇〇〇〇〇〇〇〇〇〇〇〇〇〇〇</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公益財団法人リバーフロント研究所</dc:creator>
  <cp:lastModifiedBy>和田 彰</cp:lastModifiedBy>
  <cp:revision>39</cp:revision>
  <dcterms:created xsi:type="dcterms:W3CDTF">2005-10-24T00:29:04Z</dcterms:created>
  <dcterms:modified xsi:type="dcterms:W3CDTF">2025-11-09T02:58:40Z</dcterms:modified>
</cp:coreProperties>
</file>