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42"/>
  </p:notesMasterIdLst>
  <p:handoutMasterIdLst>
    <p:handoutMasterId r:id="rId43"/>
  </p:handoutMasterIdLst>
  <p:sldIdLst>
    <p:sldId id="256" r:id="rId2"/>
    <p:sldId id="329" r:id="rId3"/>
    <p:sldId id="327" r:id="rId4"/>
    <p:sldId id="376" r:id="rId5"/>
    <p:sldId id="340" r:id="rId6"/>
    <p:sldId id="330" r:id="rId7"/>
    <p:sldId id="331" r:id="rId8"/>
    <p:sldId id="332" r:id="rId9"/>
    <p:sldId id="315" r:id="rId10"/>
    <p:sldId id="372" r:id="rId11"/>
    <p:sldId id="373" r:id="rId12"/>
    <p:sldId id="381" r:id="rId13"/>
    <p:sldId id="375" r:id="rId14"/>
    <p:sldId id="345" r:id="rId15"/>
    <p:sldId id="377" r:id="rId16"/>
    <p:sldId id="359" r:id="rId17"/>
    <p:sldId id="378" r:id="rId18"/>
    <p:sldId id="306" r:id="rId19"/>
    <p:sldId id="273" r:id="rId20"/>
    <p:sldId id="323" r:id="rId21"/>
    <p:sldId id="325" r:id="rId22"/>
    <p:sldId id="348" r:id="rId23"/>
    <p:sldId id="349" r:id="rId24"/>
    <p:sldId id="337" r:id="rId25"/>
    <p:sldId id="334" r:id="rId26"/>
    <p:sldId id="364" r:id="rId27"/>
    <p:sldId id="335" r:id="rId28"/>
    <p:sldId id="368" r:id="rId29"/>
    <p:sldId id="369" r:id="rId30"/>
    <p:sldId id="365" r:id="rId31"/>
    <p:sldId id="366" r:id="rId32"/>
    <p:sldId id="351" r:id="rId33"/>
    <p:sldId id="371" r:id="rId34"/>
    <p:sldId id="353" r:id="rId35"/>
    <p:sldId id="346" r:id="rId36"/>
    <p:sldId id="358" r:id="rId37"/>
    <p:sldId id="355" r:id="rId38"/>
    <p:sldId id="357" r:id="rId39"/>
    <p:sldId id="356" r:id="rId40"/>
    <p:sldId id="380" r:id="rId41"/>
  </p:sldIdLst>
  <p:sldSz cx="9144000" cy="6858000" type="screen4x3"/>
  <p:notesSz cx="6807200" cy="9939338"/>
  <p:defaultTextStyle>
    <a:defPPr>
      <a:defRPr lang="ja-JP"/>
    </a:defPPr>
    <a:lvl1pPr algn="l" rtl="0" fontAlgn="base">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1pPr>
    <a:lvl2pPr marL="457200" algn="l" rtl="0" fontAlgn="base">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2pPr>
    <a:lvl3pPr marL="914400" algn="l" rtl="0" fontAlgn="base">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3pPr>
    <a:lvl4pPr marL="1371600" algn="l" rtl="0" fontAlgn="base">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4pPr>
    <a:lvl5pPr marL="1828800" algn="l" rtl="0" fontAlgn="base">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FF"/>
    <a:srgbClr val="FF00FF"/>
    <a:srgbClr val="FFFF99"/>
    <a:srgbClr val="00CCFF"/>
    <a:srgbClr val="FFFFFF"/>
    <a:srgbClr val="0070C0"/>
    <a:srgbClr val="5B9BD5"/>
    <a:srgbClr val="7F7F7F"/>
    <a:srgbClr val="D9D9D9"/>
    <a:srgbClr val="00B0F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412" autoAdjust="0"/>
    <p:restoredTop sz="94660"/>
  </p:normalViewPr>
  <p:slideViewPr>
    <p:cSldViewPr showGuides="1">
      <p:cViewPr varScale="1">
        <p:scale>
          <a:sx n="110" d="100"/>
          <a:sy n="110" d="100"/>
        </p:scale>
        <p:origin x="1716" y="96"/>
      </p:cViewPr>
      <p:guideLst>
        <p:guide orient="horz" pos="2160"/>
        <p:guide pos="2880"/>
      </p:guideLst>
    </p:cSldViewPr>
  </p:slideViewPr>
  <p:notesTextViewPr>
    <p:cViewPr>
      <p:scale>
        <a:sx n="100" d="100"/>
        <a:sy n="100" d="100"/>
      </p:scale>
      <p:origin x="0" y="0"/>
    </p:cViewPr>
  </p:notesTextViewPr>
  <p:sorterViewPr>
    <p:cViewPr varScale="1">
      <p:scale>
        <a:sx n="1" d="1"/>
        <a:sy n="1" d="1"/>
      </p:scale>
      <p:origin x="0" y="-3288"/>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ヘッダー プレースホルダ 1"/>
          <p:cNvSpPr>
            <a:spLocks noGrp="1"/>
          </p:cNvSpPr>
          <p:nvPr>
            <p:ph type="hdr" sz="quarter"/>
          </p:nvPr>
        </p:nvSpPr>
        <p:spPr>
          <a:xfrm>
            <a:off x="1" y="0"/>
            <a:ext cx="2950263" cy="496888"/>
          </a:xfrm>
          <a:prstGeom prst="rect">
            <a:avLst/>
          </a:prstGeom>
        </p:spPr>
        <p:txBody>
          <a:bodyPr vert="horz" lIns="91432" tIns="45716" rIns="91432" bIns="45716" rtlCol="0"/>
          <a:lstStyle>
            <a:lvl1pPr algn="l">
              <a:defRPr sz="1200" smtClean="0">
                <a:latin typeface="Arial" charset="0"/>
              </a:defRPr>
            </a:lvl1pPr>
          </a:lstStyle>
          <a:p>
            <a:pPr>
              <a:defRPr/>
            </a:pPr>
            <a:endParaRPr lang="ja-JP" altLang="en-US"/>
          </a:p>
        </p:txBody>
      </p:sp>
      <p:sp>
        <p:nvSpPr>
          <p:cNvPr id="3" name="日付プレースホルダ 2"/>
          <p:cNvSpPr>
            <a:spLocks noGrp="1"/>
          </p:cNvSpPr>
          <p:nvPr>
            <p:ph type="dt" sz="quarter" idx="1"/>
          </p:nvPr>
        </p:nvSpPr>
        <p:spPr>
          <a:xfrm>
            <a:off x="3855349" y="0"/>
            <a:ext cx="2950263" cy="496888"/>
          </a:xfrm>
          <a:prstGeom prst="rect">
            <a:avLst/>
          </a:prstGeom>
        </p:spPr>
        <p:txBody>
          <a:bodyPr vert="horz" lIns="91432" tIns="45716" rIns="91432" bIns="45716" rtlCol="0"/>
          <a:lstStyle>
            <a:lvl1pPr algn="r">
              <a:defRPr sz="1200" smtClean="0">
                <a:latin typeface="Arial" charset="0"/>
              </a:defRPr>
            </a:lvl1pPr>
          </a:lstStyle>
          <a:p>
            <a:pPr>
              <a:defRPr/>
            </a:pPr>
            <a:fld id="{5962CE35-7426-4AA2-B207-C392663A4DE8}" type="datetimeFigureOut">
              <a:rPr lang="ja-JP" altLang="en-US"/>
              <a:pPr>
                <a:defRPr/>
              </a:pPr>
              <a:t>2015/3/23</a:t>
            </a:fld>
            <a:endParaRPr lang="ja-JP" altLang="en-US"/>
          </a:p>
        </p:txBody>
      </p:sp>
      <p:sp>
        <p:nvSpPr>
          <p:cNvPr id="4" name="フッター プレースホルダ 3"/>
          <p:cNvSpPr>
            <a:spLocks noGrp="1"/>
          </p:cNvSpPr>
          <p:nvPr>
            <p:ph type="ftr" sz="quarter" idx="2"/>
          </p:nvPr>
        </p:nvSpPr>
        <p:spPr>
          <a:xfrm>
            <a:off x="1" y="9440864"/>
            <a:ext cx="2950263" cy="496887"/>
          </a:xfrm>
          <a:prstGeom prst="rect">
            <a:avLst/>
          </a:prstGeom>
        </p:spPr>
        <p:txBody>
          <a:bodyPr vert="horz" lIns="91432" tIns="45716" rIns="91432" bIns="45716" rtlCol="0" anchor="b"/>
          <a:lstStyle>
            <a:lvl1pPr algn="l">
              <a:defRPr sz="1200" smtClean="0">
                <a:latin typeface="Arial" charset="0"/>
              </a:defRPr>
            </a:lvl1pPr>
          </a:lstStyle>
          <a:p>
            <a:pPr>
              <a:defRPr/>
            </a:pPr>
            <a:r>
              <a:rPr lang="en-US" altLang="ja-JP" smtClean="0"/>
              <a:t>page</a:t>
            </a:r>
            <a:endParaRPr lang="ja-JP" altLang="en-US"/>
          </a:p>
        </p:txBody>
      </p:sp>
      <p:sp>
        <p:nvSpPr>
          <p:cNvPr id="5" name="スライド番号プレースホルダ 4"/>
          <p:cNvSpPr>
            <a:spLocks noGrp="1"/>
          </p:cNvSpPr>
          <p:nvPr>
            <p:ph type="sldNum" sz="quarter" idx="3"/>
          </p:nvPr>
        </p:nvSpPr>
        <p:spPr>
          <a:xfrm>
            <a:off x="3855349" y="9440864"/>
            <a:ext cx="2950263" cy="496887"/>
          </a:xfrm>
          <a:prstGeom prst="rect">
            <a:avLst/>
          </a:prstGeom>
        </p:spPr>
        <p:txBody>
          <a:bodyPr vert="horz" wrap="square" lIns="91432" tIns="45716" rIns="91432" bIns="45716" numCol="1" anchor="b" anchorCtr="0" compatLnSpc="1">
            <a:prstTxWarp prst="textNoShape">
              <a:avLst/>
            </a:prstTxWarp>
          </a:bodyPr>
          <a:lstStyle>
            <a:lvl1pPr algn="r">
              <a:defRPr sz="1200"/>
            </a:lvl1pPr>
          </a:lstStyle>
          <a:p>
            <a:fld id="{8ED3F9CB-382C-4B9D-BD11-B659C7498788}" type="slidenum">
              <a:rPr lang="ja-JP" altLang="en-US"/>
              <a:pPr/>
              <a:t>‹#›</a:t>
            </a:fld>
            <a:endParaRPr lang="ja-JP" altLang="en-US"/>
          </a:p>
        </p:txBody>
      </p:sp>
    </p:spTree>
    <p:extLst>
      <p:ext uri="{BB962C8B-B14F-4D97-AF65-F5344CB8AC3E}">
        <p14:creationId xmlns:p14="http://schemas.microsoft.com/office/powerpoint/2010/main" val="3546525611"/>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hdr" sz="quarter"/>
          </p:nvPr>
        </p:nvSpPr>
        <p:spPr bwMode="auto">
          <a:xfrm>
            <a:off x="1" y="0"/>
            <a:ext cx="2950263" cy="496888"/>
          </a:xfrm>
          <a:prstGeom prst="rect">
            <a:avLst/>
          </a:prstGeom>
          <a:noFill/>
          <a:ln w="9525">
            <a:noFill/>
            <a:miter lim="800000"/>
            <a:headEnd/>
            <a:tailEnd/>
          </a:ln>
          <a:effectLst/>
        </p:spPr>
        <p:txBody>
          <a:bodyPr vert="horz" wrap="square" lIns="91432" tIns="45716" rIns="91432" bIns="45716" numCol="1" anchor="t" anchorCtr="0" compatLnSpc="1">
            <a:prstTxWarp prst="textNoShape">
              <a:avLst/>
            </a:prstTxWarp>
          </a:bodyPr>
          <a:lstStyle>
            <a:lvl1pPr>
              <a:defRPr sz="1200" smtClean="0">
                <a:latin typeface="Arial" charset="0"/>
              </a:defRPr>
            </a:lvl1pPr>
          </a:lstStyle>
          <a:p>
            <a:pPr>
              <a:defRPr/>
            </a:pPr>
            <a:endParaRPr lang="en-US" altLang="ja-JP"/>
          </a:p>
        </p:txBody>
      </p:sp>
      <p:sp>
        <p:nvSpPr>
          <p:cNvPr id="9219" name="Rectangle 3"/>
          <p:cNvSpPr>
            <a:spLocks noGrp="1" noChangeArrowheads="1"/>
          </p:cNvSpPr>
          <p:nvPr>
            <p:ph type="dt" idx="1"/>
          </p:nvPr>
        </p:nvSpPr>
        <p:spPr bwMode="auto">
          <a:xfrm>
            <a:off x="3855349" y="0"/>
            <a:ext cx="2950263" cy="496888"/>
          </a:xfrm>
          <a:prstGeom prst="rect">
            <a:avLst/>
          </a:prstGeom>
          <a:noFill/>
          <a:ln w="9525">
            <a:noFill/>
            <a:miter lim="800000"/>
            <a:headEnd/>
            <a:tailEnd/>
          </a:ln>
          <a:effectLst/>
        </p:spPr>
        <p:txBody>
          <a:bodyPr vert="horz" wrap="square" lIns="91432" tIns="45716" rIns="91432" bIns="45716" numCol="1" anchor="t" anchorCtr="0" compatLnSpc="1">
            <a:prstTxWarp prst="textNoShape">
              <a:avLst/>
            </a:prstTxWarp>
          </a:bodyPr>
          <a:lstStyle>
            <a:lvl1pPr algn="r">
              <a:defRPr sz="1200" smtClean="0">
                <a:latin typeface="Arial" charset="0"/>
              </a:defRPr>
            </a:lvl1pPr>
          </a:lstStyle>
          <a:p>
            <a:pPr>
              <a:defRPr/>
            </a:pPr>
            <a:endParaRPr lang="en-US" altLang="ja-JP"/>
          </a:p>
        </p:txBody>
      </p:sp>
      <p:sp>
        <p:nvSpPr>
          <p:cNvPr id="3076" name="Rectangle 4"/>
          <p:cNvSpPr>
            <a:spLocks noGrp="1" noRot="1" noChangeAspect="1" noChangeArrowheads="1" noTextEdit="1"/>
          </p:cNvSpPr>
          <p:nvPr>
            <p:ph type="sldImg" idx="2"/>
          </p:nvPr>
        </p:nvSpPr>
        <p:spPr bwMode="auto">
          <a:xfrm>
            <a:off x="920750" y="746125"/>
            <a:ext cx="4967288" cy="3725863"/>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9221" name="Rectangle 5"/>
          <p:cNvSpPr>
            <a:spLocks noGrp="1" noChangeArrowheads="1"/>
          </p:cNvSpPr>
          <p:nvPr>
            <p:ph type="body" sz="quarter" idx="3"/>
          </p:nvPr>
        </p:nvSpPr>
        <p:spPr bwMode="auto">
          <a:xfrm>
            <a:off x="681199" y="4721226"/>
            <a:ext cx="5444806" cy="4471988"/>
          </a:xfrm>
          <a:prstGeom prst="rect">
            <a:avLst/>
          </a:prstGeom>
          <a:noFill/>
          <a:ln w="9525">
            <a:noFill/>
            <a:miter lim="800000"/>
            <a:headEnd/>
            <a:tailEnd/>
          </a:ln>
          <a:effectLst/>
        </p:spPr>
        <p:txBody>
          <a:bodyPr vert="horz" wrap="square" lIns="91432" tIns="45716" rIns="91432" bIns="45716" numCol="1" anchor="t" anchorCtr="0" compatLnSpc="1">
            <a:prstTxWarp prst="textNoShape">
              <a:avLst/>
            </a:prstTxWarp>
          </a:bodyPr>
          <a:lstStyle/>
          <a:p>
            <a:pPr lvl="0"/>
            <a:r>
              <a:rPr lang="ja-JP" altLang="en-US" noProof="0" smtClean="0"/>
              <a:t>マスタ テキストの書式設定</a:t>
            </a:r>
          </a:p>
          <a:p>
            <a:pPr lvl="1"/>
            <a:r>
              <a:rPr lang="ja-JP" altLang="en-US" noProof="0" smtClean="0"/>
              <a:t>第 </a:t>
            </a:r>
            <a:r>
              <a:rPr lang="en-US" altLang="ja-JP" noProof="0" smtClean="0"/>
              <a:t>2 </a:t>
            </a:r>
            <a:r>
              <a:rPr lang="ja-JP" altLang="en-US" noProof="0" smtClean="0"/>
              <a:t>レベル</a:t>
            </a:r>
          </a:p>
          <a:p>
            <a:pPr lvl="2"/>
            <a:r>
              <a:rPr lang="ja-JP" altLang="en-US" noProof="0" smtClean="0"/>
              <a:t>第 </a:t>
            </a:r>
            <a:r>
              <a:rPr lang="en-US" altLang="ja-JP" noProof="0" smtClean="0"/>
              <a:t>3 </a:t>
            </a:r>
            <a:r>
              <a:rPr lang="ja-JP" altLang="en-US" noProof="0" smtClean="0"/>
              <a:t>レベル</a:t>
            </a:r>
          </a:p>
          <a:p>
            <a:pPr lvl="3"/>
            <a:r>
              <a:rPr lang="ja-JP" altLang="en-US" noProof="0" smtClean="0"/>
              <a:t>第 </a:t>
            </a:r>
            <a:r>
              <a:rPr lang="en-US" altLang="ja-JP" noProof="0" smtClean="0"/>
              <a:t>4 </a:t>
            </a:r>
            <a:r>
              <a:rPr lang="ja-JP" altLang="en-US" noProof="0" smtClean="0"/>
              <a:t>レベル</a:t>
            </a:r>
          </a:p>
          <a:p>
            <a:pPr lvl="4"/>
            <a:r>
              <a:rPr lang="ja-JP" altLang="en-US" noProof="0" smtClean="0"/>
              <a:t>第 </a:t>
            </a:r>
            <a:r>
              <a:rPr lang="en-US" altLang="ja-JP" noProof="0" smtClean="0"/>
              <a:t>5 </a:t>
            </a:r>
            <a:r>
              <a:rPr lang="ja-JP" altLang="en-US" noProof="0" smtClean="0"/>
              <a:t>レベル</a:t>
            </a:r>
          </a:p>
        </p:txBody>
      </p:sp>
      <p:sp>
        <p:nvSpPr>
          <p:cNvPr id="9222" name="Rectangle 6"/>
          <p:cNvSpPr>
            <a:spLocks noGrp="1" noChangeArrowheads="1"/>
          </p:cNvSpPr>
          <p:nvPr>
            <p:ph type="ftr" sz="quarter" idx="4"/>
          </p:nvPr>
        </p:nvSpPr>
        <p:spPr bwMode="auto">
          <a:xfrm>
            <a:off x="1" y="9440864"/>
            <a:ext cx="2950263" cy="496887"/>
          </a:xfrm>
          <a:prstGeom prst="rect">
            <a:avLst/>
          </a:prstGeom>
          <a:noFill/>
          <a:ln w="9525">
            <a:noFill/>
            <a:miter lim="800000"/>
            <a:headEnd/>
            <a:tailEnd/>
          </a:ln>
          <a:effectLst/>
        </p:spPr>
        <p:txBody>
          <a:bodyPr vert="horz" wrap="square" lIns="91432" tIns="45716" rIns="91432" bIns="45716" numCol="1" anchor="b" anchorCtr="0" compatLnSpc="1">
            <a:prstTxWarp prst="textNoShape">
              <a:avLst/>
            </a:prstTxWarp>
          </a:bodyPr>
          <a:lstStyle>
            <a:lvl1pPr>
              <a:defRPr sz="1200" smtClean="0">
                <a:latin typeface="Arial" charset="0"/>
              </a:defRPr>
            </a:lvl1pPr>
          </a:lstStyle>
          <a:p>
            <a:pPr>
              <a:defRPr/>
            </a:pPr>
            <a:r>
              <a:rPr lang="en-US" altLang="ja-JP" smtClean="0"/>
              <a:t>page</a:t>
            </a:r>
            <a:endParaRPr lang="en-US" altLang="ja-JP"/>
          </a:p>
        </p:txBody>
      </p:sp>
      <p:sp>
        <p:nvSpPr>
          <p:cNvPr id="9223" name="Rectangle 7"/>
          <p:cNvSpPr>
            <a:spLocks noGrp="1" noChangeArrowheads="1"/>
          </p:cNvSpPr>
          <p:nvPr>
            <p:ph type="sldNum" sz="quarter" idx="5"/>
          </p:nvPr>
        </p:nvSpPr>
        <p:spPr bwMode="auto">
          <a:xfrm>
            <a:off x="3855349" y="9440864"/>
            <a:ext cx="2950263" cy="496887"/>
          </a:xfrm>
          <a:prstGeom prst="rect">
            <a:avLst/>
          </a:prstGeom>
          <a:noFill/>
          <a:ln w="9525">
            <a:noFill/>
            <a:miter lim="800000"/>
            <a:headEnd/>
            <a:tailEnd/>
          </a:ln>
          <a:effectLst/>
        </p:spPr>
        <p:txBody>
          <a:bodyPr vert="horz" wrap="square" lIns="91432" tIns="45716" rIns="91432" bIns="45716" numCol="1" anchor="b" anchorCtr="0" compatLnSpc="1">
            <a:prstTxWarp prst="textNoShape">
              <a:avLst/>
            </a:prstTxWarp>
          </a:bodyPr>
          <a:lstStyle>
            <a:lvl1pPr algn="r">
              <a:defRPr sz="1200"/>
            </a:lvl1pPr>
          </a:lstStyle>
          <a:p>
            <a:fld id="{A4D65D76-0FD4-4BFC-BFD9-E033746BA9A6}" type="slidenum">
              <a:rPr lang="en-US" altLang="ja-JP"/>
              <a:pPr/>
              <a:t>‹#›</a:t>
            </a:fld>
            <a:endParaRPr lang="en-US" altLang="ja-JP"/>
          </a:p>
        </p:txBody>
      </p:sp>
    </p:spTree>
    <p:extLst>
      <p:ext uri="{BB962C8B-B14F-4D97-AF65-F5344CB8AC3E}">
        <p14:creationId xmlns:p14="http://schemas.microsoft.com/office/powerpoint/2010/main" val="1606780049"/>
      </p:ext>
    </p:extLst>
  </p:cSld>
  <p:clrMap bg1="lt1" tx1="dk1" bg2="lt2" tx2="dk2" accent1="accent1" accent2="accent2" accent3="accent3" accent4="accent4" accent5="accent5" accent6="accent6" hlink="hlink" folHlink="folHlink"/>
  <p:hf sldNum="0" hdr="0" ftr="0" dt="0"/>
  <p:notesStyle>
    <a:lvl1pPr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1pPr>
    <a:lvl2pPr marL="457200"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2pPr>
    <a:lvl3pPr marL="914400"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3pPr>
    <a:lvl4pPr marL="1371600"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4pPr>
    <a:lvl5pPr marL="1828800"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2"/>
          <p:cNvSpPr>
            <a:spLocks noGrp="1" noRot="1" noChangeAspect="1" noChangeArrowheads="1" noTextEdit="1"/>
          </p:cNvSpPr>
          <p:nvPr>
            <p:ph type="sldImg"/>
          </p:nvPr>
        </p:nvSpPr>
        <p:spPr>
          <a:ln/>
        </p:spPr>
      </p:sp>
      <p:sp>
        <p:nvSpPr>
          <p:cNvPr id="4100"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ja-JP" altLang="ja-JP" smtClean="0">
              <a:latin typeface="Arial" panose="020B0604020202020204" pitchFamily="34" charset="0"/>
            </a:endParaRPr>
          </a:p>
        </p:txBody>
      </p:sp>
    </p:spTree>
    <p:extLst>
      <p:ext uri="{BB962C8B-B14F-4D97-AF65-F5344CB8AC3E}">
        <p14:creationId xmlns:p14="http://schemas.microsoft.com/office/powerpoint/2010/main" val="23343997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dirty="0"/>
          </a:p>
        </p:txBody>
      </p:sp>
    </p:spTree>
    <p:extLst>
      <p:ext uri="{BB962C8B-B14F-4D97-AF65-F5344CB8AC3E}">
        <p14:creationId xmlns:p14="http://schemas.microsoft.com/office/powerpoint/2010/main" val="19841417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716146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スライド イメージ プレースホルダ 1"/>
          <p:cNvSpPr>
            <a:spLocks noGrp="1" noRot="1" noChangeAspect="1" noTextEdit="1"/>
          </p:cNvSpPr>
          <p:nvPr>
            <p:ph type="sldImg"/>
          </p:nvPr>
        </p:nvSpPr>
        <p:spPr>
          <a:noFill/>
        </p:spPr>
      </p:sp>
      <p:sp>
        <p:nvSpPr>
          <p:cNvPr id="119811" name="ノート プレースホルダ 2"/>
          <p:cNvSpPr>
            <a:spLocks noGrp="1"/>
          </p:cNvSpPr>
          <p:nvPr>
            <p:ph type="body" idx="1"/>
          </p:nvPr>
        </p:nvSpPr>
        <p:spPr>
          <a:noFill/>
          <a:ln/>
        </p:spPr>
        <p:txBody>
          <a:bodyPr/>
          <a:lstStyle/>
          <a:p>
            <a:endParaRPr lang="ja-JP" altLang="en-US" smtClean="0">
              <a:latin typeface="Arial" pitchFamily="34" charset="0"/>
            </a:endParaRPr>
          </a:p>
        </p:txBody>
      </p:sp>
    </p:spTree>
    <p:extLst>
      <p:ext uri="{BB962C8B-B14F-4D97-AF65-F5344CB8AC3E}">
        <p14:creationId xmlns:p14="http://schemas.microsoft.com/office/powerpoint/2010/main" val="11669103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Tree>
    <p:extLst>
      <p:ext uri="{BB962C8B-B14F-4D97-AF65-F5344CB8AC3E}">
        <p14:creationId xmlns:p14="http://schemas.microsoft.com/office/powerpoint/2010/main" val="16545060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Tree>
    <p:extLst>
      <p:ext uri="{BB962C8B-B14F-4D97-AF65-F5344CB8AC3E}">
        <p14:creationId xmlns:p14="http://schemas.microsoft.com/office/powerpoint/2010/main" val="17929071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Tree>
    <p:extLst>
      <p:ext uri="{BB962C8B-B14F-4D97-AF65-F5344CB8AC3E}">
        <p14:creationId xmlns:p14="http://schemas.microsoft.com/office/powerpoint/2010/main" val="10949452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Tree>
    <p:extLst>
      <p:ext uri="{BB962C8B-B14F-4D97-AF65-F5344CB8AC3E}">
        <p14:creationId xmlns:p14="http://schemas.microsoft.com/office/powerpoint/2010/main" val="29058056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27201905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lang="ja-JP" altLang="en-US" smtClean="0"/>
              <a:t>マスタ タイトルの書式設定</a:t>
            </a:r>
            <a:endParaRPr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smtClean="0"/>
              <a:t>マスタ サブタイトルの書式設定</a:t>
            </a:r>
            <a:endParaRPr lang="ja-JP" altLang="en-US"/>
          </a:p>
        </p:txBody>
      </p:sp>
      <p:sp>
        <p:nvSpPr>
          <p:cNvPr id="4" name="Rectangle 5"/>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6"/>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7"/>
          <p:cNvSpPr>
            <a:spLocks noGrp="1" noChangeArrowheads="1"/>
          </p:cNvSpPr>
          <p:nvPr>
            <p:ph type="sldNum" sz="quarter" idx="12"/>
          </p:nvPr>
        </p:nvSpPr>
        <p:spPr>
          <a:ln/>
        </p:spPr>
        <p:txBody>
          <a:bodyPr/>
          <a:lstStyle>
            <a:lvl1pPr>
              <a:defRPr/>
            </a:lvl1pPr>
          </a:lstStyle>
          <a:p>
            <a:fld id="{461EEA88-C55B-4469-A952-5DB94D728318}" type="slidenum">
              <a:rPr lang="en-US" altLang="ja-JP"/>
              <a:pPr/>
              <a:t>‹#›</a:t>
            </a:fld>
            <a:endParaRPr lang="en-US" altLang="ja-JP"/>
          </a:p>
        </p:txBody>
      </p:sp>
    </p:spTree>
    <p:extLst>
      <p:ext uri="{BB962C8B-B14F-4D97-AF65-F5344CB8AC3E}">
        <p14:creationId xmlns:p14="http://schemas.microsoft.com/office/powerpoint/2010/main" val="35985872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solidFill>
                  <a:schemeClr val="tx1"/>
                </a:solidFill>
              </a:defRPr>
            </a:lvl1pPr>
          </a:lstStyle>
          <a:p>
            <a:r>
              <a:rPr lang="ja-JP" altLang="en-US" dirty="0" smtClean="0"/>
              <a:t>マスタ タイトルの書式設定</a:t>
            </a:r>
            <a:endParaRPr lang="ja-JP" altLang="en-US" dirty="0"/>
          </a:p>
        </p:txBody>
      </p:sp>
      <p:sp>
        <p:nvSpPr>
          <p:cNvPr id="3" name="縦書きテキスト プレースホルダ 2"/>
          <p:cNvSpPr>
            <a:spLocks noGrp="1"/>
          </p:cNvSpPr>
          <p:nvPr>
            <p:ph type="body" orient="vert" idx="1"/>
          </p:nvPr>
        </p:nvSpPr>
        <p:spPr/>
        <p:txBody>
          <a:bodyPr vert="eaVert"/>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ja-JP" altLang="en-US" dirty="0" smtClean="0"/>
              <a:t>マスタ テキストの書式設定</a:t>
            </a:r>
          </a:p>
          <a:p>
            <a:pPr lvl="1"/>
            <a:r>
              <a:rPr lang="ja-JP" altLang="en-US" dirty="0" smtClean="0"/>
              <a:t>第 </a:t>
            </a:r>
            <a:r>
              <a:rPr lang="en-US" altLang="ja-JP" dirty="0" smtClean="0"/>
              <a:t>2 </a:t>
            </a:r>
            <a:r>
              <a:rPr lang="ja-JP" altLang="en-US" dirty="0" smtClean="0"/>
              <a:t>レベル</a:t>
            </a:r>
          </a:p>
          <a:p>
            <a:pPr lvl="2"/>
            <a:r>
              <a:rPr lang="ja-JP" altLang="en-US" dirty="0" smtClean="0"/>
              <a:t>第 </a:t>
            </a:r>
            <a:r>
              <a:rPr lang="en-US" altLang="ja-JP" dirty="0" smtClean="0"/>
              <a:t>3 </a:t>
            </a:r>
            <a:r>
              <a:rPr lang="ja-JP" altLang="en-US" dirty="0" smtClean="0"/>
              <a:t>レベル</a:t>
            </a:r>
          </a:p>
          <a:p>
            <a:pPr lvl="3"/>
            <a:r>
              <a:rPr lang="ja-JP" altLang="en-US" dirty="0" smtClean="0"/>
              <a:t>第 </a:t>
            </a:r>
            <a:r>
              <a:rPr lang="en-US" altLang="ja-JP" dirty="0" smtClean="0"/>
              <a:t>4 </a:t>
            </a:r>
            <a:r>
              <a:rPr lang="ja-JP" altLang="en-US" dirty="0" smtClean="0"/>
              <a:t>レベル</a:t>
            </a:r>
          </a:p>
          <a:p>
            <a:pPr lvl="4"/>
            <a:r>
              <a:rPr lang="ja-JP" altLang="en-US" dirty="0" smtClean="0"/>
              <a:t>第 </a:t>
            </a:r>
            <a:r>
              <a:rPr lang="en-US" altLang="ja-JP" dirty="0" smtClean="0"/>
              <a:t>5 </a:t>
            </a:r>
            <a:r>
              <a:rPr lang="ja-JP" altLang="en-US" dirty="0" smtClean="0"/>
              <a:t>レベル</a:t>
            </a:r>
            <a:endParaRPr lang="ja-JP" altLang="en-US" dirty="0"/>
          </a:p>
        </p:txBody>
      </p:sp>
      <p:sp>
        <p:nvSpPr>
          <p:cNvPr id="4" name="Rectangle 5"/>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6"/>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7"/>
          <p:cNvSpPr>
            <a:spLocks noGrp="1" noChangeArrowheads="1"/>
          </p:cNvSpPr>
          <p:nvPr>
            <p:ph type="sldNum" sz="quarter" idx="12"/>
          </p:nvPr>
        </p:nvSpPr>
        <p:spPr>
          <a:ln/>
        </p:spPr>
        <p:txBody>
          <a:bodyPr/>
          <a:lstStyle>
            <a:lvl1pPr>
              <a:defRPr/>
            </a:lvl1pPr>
          </a:lstStyle>
          <a:p>
            <a:fld id="{6E21A613-C503-483E-A54F-F0EA79F65CEE}" type="slidenum">
              <a:rPr lang="en-US" altLang="ja-JP"/>
              <a:pPr/>
              <a:t>‹#›</a:t>
            </a:fld>
            <a:endParaRPr lang="en-US" altLang="ja-JP"/>
          </a:p>
        </p:txBody>
      </p:sp>
    </p:spTree>
    <p:extLst>
      <p:ext uri="{BB962C8B-B14F-4D97-AF65-F5344CB8AC3E}">
        <p14:creationId xmlns:p14="http://schemas.microsoft.com/office/powerpoint/2010/main" val="2030477310"/>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lvl1pPr>
              <a:defRPr>
                <a:solidFill>
                  <a:schemeClr val="tx1"/>
                </a:solidFill>
              </a:defRPr>
            </a:lvl1pPr>
          </a:lstStyle>
          <a:p>
            <a:r>
              <a:rPr lang="ja-JP" altLang="en-US" dirty="0" smtClean="0"/>
              <a:t>マスタ タイトルの書式設定</a:t>
            </a:r>
            <a:endParaRPr lang="ja-JP" altLang="en-US" dirty="0"/>
          </a:p>
        </p:txBody>
      </p:sp>
      <p:sp>
        <p:nvSpPr>
          <p:cNvPr id="3" name="縦書きテキスト プレースホルダ 2"/>
          <p:cNvSpPr>
            <a:spLocks noGrp="1"/>
          </p:cNvSpPr>
          <p:nvPr>
            <p:ph type="body" orient="vert" idx="1"/>
          </p:nvPr>
        </p:nvSpPr>
        <p:spPr>
          <a:xfrm>
            <a:off x="457200" y="274638"/>
            <a:ext cx="6019800" cy="5851525"/>
          </a:xfrm>
        </p:spPr>
        <p:txBody>
          <a:bodyPr vert="eaVert"/>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ja-JP" altLang="en-US" dirty="0" smtClean="0"/>
              <a:t>マスタ テキストの書式設定</a:t>
            </a:r>
          </a:p>
          <a:p>
            <a:pPr lvl="1"/>
            <a:r>
              <a:rPr lang="ja-JP" altLang="en-US" dirty="0" smtClean="0"/>
              <a:t>第 </a:t>
            </a:r>
            <a:r>
              <a:rPr lang="en-US" altLang="ja-JP" dirty="0" smtClean="0"/>
              <a:t>2 </a:t>
            </a:r>
            <a:r>
              <a:rPr lang="ja-JP" altLang="en-US" dirty="0" smtClean="0"/>
              <a:t>レベル</a:t>
            </a:r>
          </a:p>
          <a:p>
            <a:pPr lvl="2"/>
            <a:r>
              <a:rPr lang="ja-JP" altLang="en-US" dirty="0" smtClean="0"/>
              <a:t>第 </a:t>
            </a:r>
            <a:r>
              <a:rPr lang="en-US" altLang="ja-JP" dirty="0" smtClean="0"/>
              <a:t>3 </a:t>
            </a:r>
            <a:r>
              <a:rPr lang="ja-JP" altLang="en-US" dirty="0" smtClean="0"/>
              <a:t>レベル</a:t>
            </a:r>
          </a:p>
          <a:p>
            <a:pPr lvl="3"/>
            <a:r>
              <a:rPr lang="ja-JP" altLang="en-US" dirty="0" smtClean="0"/>
              <a:t>第 </a:t>
            </a:r>
            <a:r>
              <a:rPr lang="en-US" altLang="ja-JP" dirty="0" smtClean="0"/>
              <a:t>4 </a:t>
            </a:r>
            <a:r>
              <a:rPr lang="ja-JP" altLang="en-US" dirty="0" smtClean="0"/>
              <a:t>レベル</a:t>
            </a:r>
          </a:p>
          <a:p>
            <a:pPr lvl="4"/>
            <a:r>
              <a:rPr lang="ja-JP" altLang="en-US" dirty="0" smtClean="0"/>
              <a:t>第 </a:t>
            </a:r>
            <a:r>
              <a:rPr lang="en-US" altLang="ja-JP" dirty="0" smtClean="0"/>
              <a:t>5 </a:t>
            </a:r>
            <a:r>
              <a:rPr lang="ja-JP" altLang="en-US" dirty="0" smtClean="0"/>
              <a:t>レベル</a:t>
            </a:r>
            <a:endParaRPr lang="ja-JP" altLang="en-US" dirty="0"/>
          </a:p>
        </p:txBody>
      </p:sp>
      <p:sp>
        <p:nvSpPr>
          <p:cNvPr id="4" name="Rectangle 5"/>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6"/>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7"/>
          <p:cNvSpPr>
            <a:spLocks noGrp="1" noChangeArrowheads="1"/>
          </p:cNvSpPr>
          <p:nvPr>
            <p:ph type="sldNum" sz="quarter" idx="12"/>
          </p:nvPr>
        </p:nvSpPr>
        <p:spPr>
          <a:ln/>
        </p:spPr>
        <p:txBody>
          <a:bodyPr/>
          <a:lstStyle>
            <a:lvl1pPr>
              <a:defRPr/>
            </a:lvl1pPr>
          </a:lstStyle>
          <a:p>
            <a:fld id="{A9F6591C-15E3-4147-92B0-588827B0479C}" type="slidenum">
              <a:rPr lang="en-US" altLang="ja-JP"/>
              <a:pPr/>
              <a:t>‹#›</a:t>
            </a:fld>
            <a:endParaRPr lang="en-US" altLang="ja-JP"/>
          </a:p>
        </p:txBody>
      </p:sp>
    </p:spTree>
    <p:extLst>
      <p:ext uri="{BB962C8B-B14F-4D97-AF65-F5344CB8AC3E}">
        <p14:creationId xmlns:p14="http://schemas.microsoft.com/office/powerpoint/2010/main" val="3706503559"/>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ユーザー設定レイアウ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solidFill>
                  <a:schemeClr val="tx1"/>
                </a:solidFill>
              </a:defRPr>
            </a:lvl1pPr>
          </a:lstStyle>
          <a:p>
            <a:r>
              <a:rPr lang="ja-JP" altLang="en-US" dirty="0" smtClean="0"/>
              <a:t>マスタ タイトルの書式設定</a:t>
            </a:r>
            <a:endParaRPr lang="ja-JP" altLang="en-US" dirty="0"/>
          </a:p>
        </p:txBody>
      </p:sp>
      <p:sp>
        <p:nvSpPr>
          <p:cNvPr id="3" name="Rectangle 5"/>
          <p:cNvSpPr>
            <a:spLocks noGrp="1" noChangeArrowheads="1"/>
          </p:cNvSpPr>
          <p:nvPr>
            <p:ph type="dt" sz="half" idx="10"/>
          </p:nvPr>
        </p:nvSpPr>
        <p:spPr>
          <a:ln/>
        </p:spPr>
        <p:txBody>
          <a:bodyPr/>
          <a:lstStyle>
            <a:lvl1pPr>
              <a:defRPr/>
            </a:lvl1pPr>
          </a:lstStyle>
          <a:p>
            <a:pPr>
              <a:defRPr/>
            </a:pPr>
            <a:endParaRPr lang="en-US" altLang="ja-JP"/>
          </a:p>
        </p:txBody>
      </p:sp>
      <p:sp>
        <p:nvSpPr>
          <p:cNvPr id="4" name="Rectangle 6"/>
          <p:cNvSpPr>
            <a:spLocks noGrp="1" noChangeArrowheads="1"/>
          </p:cNvSpPr>
          <p:nvPr>
            <p:ph type="ftr" sz="quarter" idx="11"/>
          </p:nvPr>
        </p:nvSpPr>
        <p:spPr>
          <a:ln/>
        </p:spPr>
        <p:txBody>
          <a:bodyPr/>
          <a:lstStyle>
            <a:lvl1pPr>
              <a:defRPr/>
            </a:lvl1pPr>
          </a:lstStyle>
          <a:p>
            <a:pPr>
              <a:defRPr/>
            </a:pPr>
            <a:endParaRPr lang="en-US" altLang="ja-JP"/>
          </a:p>
        </p:txBody>
      </p:sp>
      <p:sp>
        <p:nvSpPr>
          <p:cNvPr id="5" name="Rectangle 7"/>
          <p:cNvSpPr>
            <a:spLocks noGrp="1" noChangeArrowheads="1"/>
          </p:cNvSpPr>
          <p:nvPr>
            <p:ph type="sldNum" sz="quarter" idx="12"/>
          </p:nvPr>
        </p:nvSpPr>
        <p:spPr>
          <a:ln/>
        </p:spPr>
        <p:txBody>
          <a:bodyPr/>
          <a:lstStyle>
            <a:lvl1pPr>
              <a:defRPr/>
            </a:lvl1pPr>
          </a:lstStyle>
          <a:p>
            <a:fld id="{12EB564D-4B9E-415B-AD22-1AA9083B36BD}" type="slidenum">
              <a:rPr lang="en-US" altLang="ja-JP"/>
              <a:pPr/>
              <a:t>‹#›</a:t>
            </a:fld>
            <a:endParaRPr lang="en-US" altLang="ja-JP"/>
          </a:p>
        </p:txBody>
      </p:sp>
    </p:spTree>
    <p:extLst>
      <p:ext uri="{BB962C8B-B14F-4D97-AF65-F5344CB8AC3E}">
        <p14:creationId xmlns:p14="http://schemas.microsoft.com/office/powerpoint/2010/main" val="1796564300"/>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solidFill>
                  <a:schemeClr val="tx1"/>
                </a:solidFill>
              </a:defRPr>
            </a:lvl1pPr>
          </a:lstStyle>
          <a:p>
            <a:r>
              <a:rPr lang="ja-JP" altLang="en-US" dirty="0" smtClean="0"/>
              <a:t>マスタ タイトルの書式設定</a:t>
            </a:r>
            <a:endParaRPr lang="ja-JP" altLang="en-US" dirty="0"/>
          </a:p>
        </p:txBody>
      </p:sp>
      <p:sp>
        <p:nvSpPr>
          <p:cNvPr id="3" name="コンテンツ プレースホルダ 2"/>
          <p:cNvSpPr>
            <a:spLocks noGrp="1"/>
          </p:cNvSpPr>
          <p:nvPr>
            <p:ph idx="1"/>
          </p:nvPr>
        </p:nvSpPr>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ja-JP" altLang="en-US" dirty="0" smtClean="0"/>
              <a:t>マスタ テキストの書式設定</a:t>
            </a:r>
          </a:p>
          <a:p>
            <a:pPr lvl="1"/>
            <a:r>
              <a:rPr lang="ja-JP" altLang="en-US" dirty="0" smtClean="0"/>
              <a:t>第 </a:t>
            </a:r>
            <a:r>
              <a:rPr lang="en-US" altLang="ja-JP" dirty="0" smtClean="0"/>
              <a:t>2 </a:t>
            </a:r>
            <a:r>
              <a:rPr lang="ja-JP" altLang="en-US" dirty="0" smtClean="0"/>
              <a:t>レベル</a:t>
            </a:r>
          </a:p>
          <a:p>
            <a:pPr lvl="2"/>
            <a:r>
              <a:rPr lang="ja-JP" altLang="en-US" dirty="0" smtClean="0"/>
              <a:t>第 </a:t>
            </a:r>
            <a:r>
              <a:rPr lang="en-US" altLang="ja-JP" dirty="0" smtClean="0"/>
              <a:t>3 </a:t>
            </a:r>
            <a:r>
              <a:rPr lang="ja-JP" altLang="en-US" dirty="0" smtClean="0"/>
              <a:t>レベル</a:t>
            </a:r>
          </a:p>
          <a:p>
            <a:pPr lvl="3"/>
            <a:r>
              <a:rPr lang="ja-JP" altLang="en-US" dirty="0" smtClean="0"/>
              <a:t>第 </a:t>
            </a:r>
            <a:r>
              <a:rPr lang="en-US" altLang="ja-JP" dirty="0" smtClean="0"/>
              <a:t>4 </a:t>
            </a:r>
            <a:r>
              <a:rPr lang="ja-JP" altLang="en-US" dirty="0" smtClean="0"/>
              <a:t>レベル</a:t>
            </a:r>
          </a:p>
          <a:p>
            <a:pPr lvl="4"/>
            <a:r>
              <a:rPr lang="ja-JP" altLang="en-US" dirty="0" smtClean="0"/>
              <a:t>第 </a:t>
            </a:r>
            <a:r>
              <a:rPr lang="en-US" altLang="ja-JP" dirty="0" smtClean="0"/>
              <a:t>5 </a:t>
            </a:r>
            <a:r>
              <a:rPr lang="ja-JP" altLang="en-US" dirty="0" smtClean="0"/>
              <a:t>レベル</a:t>
            </a:r>
            <a:endParaRPr lang="ja-JP" altLang="en-US" dirty="0"/>
          </a:p>
        </p:txBody>
      </p:sp>
      <p:sp>
        <p:nvSpPr>
          <p:cNvPr id="4" name="Rectangle 5"/>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6"/>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7"/>
          <p:cNvSpPr>
            <a:spLocks noGrp="1" noChangeArrowheads="1"/>
          </p:cNvSpPr>
          <p:nvPr>
            <p:ph type="sldNum" sz="quarter" idx="12"/>
          </p:nvPr>
        </p:nvSpPr>
        <p:spPr>
          <a:ln/>
        </p:spPr>
        <p:txBody>
          <a:bodyPr/>
          <a:lstStyle>
            <a:lvl1pPr>
              <a:defRPr/>
            </a:lvl1pPr>
          </a:lstStyle>
          <a:p>
            <a:fld id="{CE9331C3-343D-4A15-AB63-DCC2F0A65DDE}" type="slidenum">
              <a:rPr lang="en-US" altLang="ja-JP"/>
              <a:pPr/>
              <a:t>‹#›</a:t>
            </a:fld>
            <a:endParaRPr lang="en-US" altLang="ja-JP"/>
          </a:p>
        </p:txBody>
      </p:sp>
    </p:spTree>
    <p:extLst>
      <p:ext uri="{BB962C8B-B14F-4D97-AF65-F5344CB8AC3E}">
        <p14:creationId xmlns:p14="http://schemas.microsoft.com/office/powerpoint/2010/main" val="1031580116"/>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solidFill>
                  <a:schemeClr val="tx1"/>
                </a:solidFill>
              </a:defRPr>
            </a:lvl1pPr>
          </a:lstStyle>
          <a:p>
            <a:r>
              <a:rPr lang="ja-JP" altLang="en-US" dirty="0" smtClean="0"/>
              <a:t>マスタ タイトルの書式設定</a:t>
            </a:r>
            <a:endParaRPr lang="ja-JP" altLang="en-US" dirty="0"/>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solidFill>
                  <a:schemeClr val="tx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dirty="0" smtClean="0"/>
              <a:t>マスタ テキストの書式設定</a:t>
            </a:r>
          </a:p>
        </p:txBody>
      </p:sp>
      <p:sp>
        <p:nvSpPr>
          <p:cNvPr id="4" name="Rectangle 5"/>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6"/>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7"/>
          <p:cNvSpPr>
            <a:spLocks noGrp="1" noChangeArrowheads="1"/>
          </p:cNvSpPr>
          <p:nvPr>
            <p:ph type="sldNum" sz="quarter" idx="12"/>
          </p:nvPr>
        </p:nvSpPr>
        <p:spPr>
          <a:ln/>
        </p:spPr>
        <p:txBody>
          <a:bodyPr/>
          <a:lstStyle>
            <a:lvl1pPr>
              <a:defRPr/>
            </a:lvl1pPr>
          </a:lstStyle>
          <a:p>
            <a:fld id="{96B51FA7-918E-4C37-915D-1686989CEA82}" type="slidenum">
              <a:rPr lang="en-US" altLang="ja-JP"/>
              <a:pPr/>
              <a:t>‹#›</a:t>
            </a:fld>
            <a:endParaRPr lang="en-US" altLang="ja-JP"/>
          </a:p>
        </p:txBody>
      </p:sp>
    </p:spTree>
    <p:extLst>
      <p:ext uri="{BB962C8B-B14F-4D97-AF65-F5344CB8AC3E}">
        <p14:creationId xmlns:p14="http://schemas.microsoft.com/office/powerpoint/2010/main" val="705268357"/>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solidFill>
                  <a:schemeClr val="tx1"/>
                </a:solidFill>
              </a:defRPr>
            </a:lvl1pPr>
          </a:lstStyle>
          <a:p>
            <a:r>
              <a:rPr lang="ja-JP" altLang="en-US" dirty="0" smtClean="0"/>
              <a:t>マスタ タイトルの書式設定</a:t>
            </a:r>
            <a:endParaRPr lang="ja-JP" altLang="en-US" dirty="0"/>
          </a:p>
        </p:txBody>
      </p:sp>
      <p:sp>
        <p:nvSpPr>
          <p:cNvPr id="3" name="コンテンツ プレースホルダ 2"/>
          <p:cNvSpPr>
            <a:spLocks noGrp="1"/>
          </p:cNvSpPr>
          <p:nvPr>
            <p:ph sz="half" idx="1"/>
          </p:nvPr>
        </p:nvSpPr>
        <p:spPr>
          <a:xfrm>
            <a:off x="457200" y="1600200"/>
            <a:ext cx="4038600" cy="4525963"/>
          </a:xfrm>
        </p:spPr>
        <p:txBody>
          <a:bodyPr/>
          <a:lstStyle>
            <a:lvl1pPr>
              <a:defRPr sz="2800">
                <a:solidFill>
                  <a:schemeClr val="tx1"/>
                </a:solidFill>
              </a:defRPr>
            </a:lvl1pPr>
            <a:lvl2pPr>
              <a:defRPr sz="2400">
                <a:solidFill>
                  <a:schemeClr val="tx1"/>
                </a:solidFill>
              </a:defRPr>
            </a:lvl2pPr>
            <a:lvl3pPr>
              <a:defRPr sz="2000">
                <a:solidFill>
                  <a:schemeClr val="tx1"/>
                </a:solidFill>
              </a:defRPr>
            </a:lvl3pPr>
            <a:lvl4pPr>
              <a:defRPr sz="1800">
                <a:solidFill>
                  <a:schemeClr val="tx1"/>
                </a:solidFill>
              </a:defRPr>
            </a:lvl4pPr>
            <a:lvl5pPr>
              <a:defRPr sz="1800">
                <a:solidFill>
                  <a:schemeClr val="tx1"/>
                </a:solidFill>
              </a:defRPr>
            </a:lvl5pPr>
            <a:lvl6pPr>
              <a:defRPr sz="1800"/>
            </a:lvl6pPr>
            <a:lvl7pPr>
              <a:defRPr sz="1800"/>
            </a:lvl7pPr>
            <a:lvl8pPr>
              <a:defRPr sz="1800"/>
            </a:lvl8pPr>
            <a:lvl9pPr>
              <a:defRPr sz="1800"/>
            </a:lvl9pPr>
          </a:lstStyle>
          <a:p>
            <a:pPr lvl="0"/>
            <a:r>
              <a:rPr lang="ja-JP" altLang="en-US" dirty="0" smtClean="0"/>
              <a:t>マスタ テキストの書式設定</a:t>
            </a:r>
          </a:p>
          <a:p>
            <a:pPr lvl="1"/>
            <a:r>
              <a:rPr lang="ja-JP" altLang="en-US" dirty="0" smtClean="0"/>
              <a:t>第 </a:t>
            </a:r>
            <a:r>
              <a:rPr lang="en-US" altLang="ja-JP" dirty="0" smtClean="0"/>
              <a:t>2 </a:t>
            </a:r>
            <a:r>
              <a:rPr lang="ja-JP" altLang="en-US" dirty="0" smtClean="0"/>
              <a:t>レベル</a:t>
            </a:r>
          </a:p>
          <a:p>
            <a:pPr lvl="2"/>
            <a:r>
              <a:rPr lang="ja-JP" altLang="en-US" dirty="0" smtClean="0"/>
              <a:t>第 </a:t>
            </a:r>
            <a:r>
              <a:rPr lang="en-US" altLang="ja-JP" dirty="0" smtClean="0"/>
              <a:t>3 </a:t>
            </a:r>
            <a:r>
              <a:rPr lang="ja-JP" altLang="en-US" dirty="0" smtClean="0"/>
              <a:t>レベル</a:t>
            </a:r>
          </a:p>
          <a:p>
            <a:pPr lvl="3"/>
            <a:r>
              <a:rPr lang="ja-JP" altLang="en-US" dirty="0" smtClean="0"/>
              <a:t>第 </a:t>
            </a:r>
            <a:r>
              <a:rPr lang="en-US" altLang="ja-JP" dirty="0" smtClean="0"/>
              <a:t>4 </a:t>
            </a:r>
            <a:r>
              <a:rPr lang="ja-JP" altLang="en-US" dirty="0" smtClean="0"/>
              <a:t>レベル</a:t>
            </a:r>
          </a:p>
          <a:p>
            <a:pPr lvl="4"/>
            <a:r>
              <a:rPr lang="ja-JP" altLang="en-US" dirty="0" smtClean="0"/>
              <a:t>第 </a:t>
            </a:r>
            <a:r>
              <a:rPr lang="en-US" altLang="ja-JP" dirty="0" smtClean="0"/>
              <a:t>5 </a:t>
            </a:r>
            <a:r>
              <a:rPr lang="ja-JP" altLang="en-US" dirty="0" smtClean="0"/>
              <a:t>レベル</a:t>
            </a:r>
            <a:endParaRPr lang="ja-JP" altLang="en-US" dirty="0"/>
          </a:p>
        </p:txBody>
      </p:sp>
      <p:sp>
        <p:nvSpPr>
          <p:cNvPr id="4" name="コンテンツ プレースホルダ 3"/>
          <p:cNvSpPr>
            <a:spLocks noGrp="1"/>
          </p:cNvSpPr>
          <p:nvPr>
            <p:ph sz="half" idx="2"/>
          </p:nvPr>
        </p:nvSpPr>
        <p:spPr>
          <a:xfrm>
            <a:off x="4648200" y="1600200"/>
            <a:ext cx="4038600" cy="4525963"/>
          </a:xfrm>
        </p:spPr>
        <p:txBody>
          <a:bodyPr/>
          <a:lstStyle>
            <a:lvl1pPr>
              <a:defRPr sz="2800">
                <a:solidFill>
                  <a:schemeClr val="tx1"/>
                </a:solidFill>
              </a:defRPr>
            </a:lvl1pPr>
            <a:lvl2pPr>
              <a:defRPr sz="2400">
                <a:solidFill>
                  <a:schemeClr val="tx1"/>
                </a:solidFill>
              </a:defRPr>
            </a:lvl2pPr>
            <a:lvl3pPr>
              <a:defRPr sz="2000">
                <a:solidFill>
                  <a:schemeClr val="tx1"/>
                </a:solidFill>
              </a:defRPr>
            </a:lvl3pPr>
            <a:lvl4pPr>
              <a:defRPr sz="1800">
                <a:solidFill>
                  <a:schemeClr val="tx1"/>
                </a:solidFill>
              </a:defRPr>
            </a:lvl4pPr>
            <a:lvl5pPr>
              <a:defRPr sz="1800">
                <a:solidFill>
                  <a:schemeClr val="tx1"/>
                </a:solidFill>
              </a:defRPr>
            </a:lvl5pPr>
            <a:lvl6pPr>
              <a:defRPr sz="1800"/>
            </a:lvl6pPr>
            <a:lvl7pPr>
              <a:defRPr sz="1800"/>
            </a:lvl7pPr>
            <a:lvl8pPr>
              <a:defRPr sz="1800"/>
            </a:lvl8pPr>
            <a:lvl9pPr>
              <a:defRPr sz="1800"/>
            </a:lvl9pPr>
          </a:lstStyle>
          <a:p>
            <a:pPr lvl="0"/>
            <a:r>
              <a:rPr lang="ja-JP" altLang="en-US" dirty="0" smtClean="0"/>
              <a:t>マスタ テキストの書式設定</a:t>
            </a:r>
          </a:p>
          <a:p>
            <a:pPr lvl="1"/>
            <a:r>
              <a:rPr lang="ja-JP" altLang="en-US" dirty="0" smtClean="0"/>
              <a:t>第 </a:t>
            </a:r>
            <a:r>
              <a:rPr lang="en-US" altLang="ja-JP" dirty="0" smtClean="0"/>
              <a:t>2 </a:t>
            </a:r>
            <a:r>
              <a:rPr lang="ja-JP" altLang="en-US" dirty="0" smtClean="0"/>
              <a:t>レベル</a:t>
            </a:r>
          </a:p>
          <a:p>
            <a:pPr lvl="2"/>
            <a:r>
              <a:rPr lang="ja-JP" altLang="en-US" dirty="0" smtClean="0"/>
              <a:t>第 </a:t>
            </a:r>
            <a:r>
              <a:rPr lang="en-US" altLang="ja-JP" dirty="0" smtClean="0"/>
              <a:t>3 </a:t>
            </a:r>
            <a:r>
              <a:rPr lang="ja-JP" altLang="en-US" dirty="0" smtClean="0"/>
              <a:t>レベル</a:t>
            </a:r>
          </a:p>
          <a:p>
            <a:pPr lvl="3"/>
            <a:r>
              <a:rPr lang="ja-JP" altLang="en-US" dirty="0" smtClean="0"/>
              <a:t>第 </a:t>
            </a:r>
            <a:r>
              <a:rPr lang="en-US" altLang="ja-JP" dirty="0" smtClean="0"/>
              <a:t>4 </a:t>
            </a:r>
            <a:r>
              <a:rPr lang="ja-JP" altLang="en-US" dirty="0" smtClean="0"/>
              <a:t>レベル</a:t>
            </a:r>
          </a:p>
          <a:p>
            <a:pPr lvl="4"/>
            <a:r>
              <a:rPr lang="ja-JP" altLang="en-US" dirty="0" smtClean="0"/>
              <a:t>第 </a:t>
            </a:r>
            <a:r>
              <a:rPr lang="en-US" altLang="ja-JP" dirty="0" smtClean="0"/>
              <a:t>5 </a:t>
            </a:r>
            <a:r>
              <a:rPr lang="ja-JP" altLang="en-US" dirty="0" smtClean="0"/>
              <a:t>レベル</a:t>
            </a:r>
            <a:endParaRPr lang="ja-JP" altLang="en-US" dirty="0"/>
          </a:p>
        </p:txBody>
      </p:sp>
      <p:sp>
        <p:nvSpPr>
          <p:cNvPr id="5" name="Rectangle 5"/>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6"/>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7"/>
          <p:cNvSpPr>
            <a:spLocks noGrp="1" noChangeArrowheads="1"/>
          </p:cNvSpPr>
          <p:nvPr>
            <p:ph type="sldNum" sz="quarter" idx="12"/>
          </p:nvPr>
        </p:nvSpPr>
        <p:spPr>
          <a:ln/>
        </p:spPr>
        <p:txBody>
          <a:bodyPr/>
          <a:lstStyle>
            <a:lvl1pPr>
              <a:defRPr/>
            </a:lvl1pPr>
          </a:lstStyle>
          <a:p>
            <a:fld id="{5042246B-0C38-49F6-A706-60F45FD7F517}" type="slidenum">
              <a:rPr lang="en-US" altLang="ja-JP"/>
              <a:pPr/>
              <a:t>‹#›</a:t>
            </a:fld>
            <a:endParaRPr lang="en-US" altLang="ja-JP"/>
          </a:p>
        </p:txBody>
      </p:sp>
    </p:spTree>
    <p:extLst>
      <p:ext uri="{BB962C8B-B14F-4D97-AF65-F5344CB8AC3E}">
        <p14:creationId xmlns:p14="http://schemas.microsoft.com/office/powerpoint/2010/main" val="2703847341"/>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solidFill>
                  <a:schemeClr val="tx1"/>
                </a:solidFill>
              </a:defRPr>
            </a:lvl1pPr>
          </a:lstStyle>
          <a:p>
            <a:r>
              <a:rPr lang="ja-JP" altLang="en-US" dirty="0" smtClean="0"/>
              <a:t>マスタ タイトルの書式設定</a:t>
            </a:r>
            <a:endParaRPr lang="ja-JP" altLang="en-US" dirty="0"/>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dirty="0" smtClean="0"/>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solidFill>
                  <a:schemeClr val="tx1"/>
                </a:solidFill>
              </a:defRPr>
            </a:lvl1pPr>
            <a:lvl2pPr>
              <a:defRPr sz="2000">
                <a:solidFill>
                  <a:schemeClr val="tx1"/>
                </a:solidFill>
              </a:defRPr>
            </a:lvl2pPr>
            <a:lvl3pPr>
              <a:defRPr sz="1800">
                <a:solidFill>
                  <a:schemeClr val="tx1"/>
                </a:solidFill>
              </a:defRPr>
            </a:lvl3pPr>
            <a:lvl4pPr>
              <a:defRPr sz="1600">
                <a:solidFill>
                  <a:schemeClr val="tx1"/>
                </a:solidFill>
              </a:defRPr>
            </a:lvl4pPr>
            <a:lvl5pPr>
              <a:defRPr sz="1600"/>
            </a:lvl5pPr>
            <a:lvl6pPr>
              <a:defRPr sz="1600"/>
            </a:lvl6pPr>
            <a:lvl7pPr>
              <a:defRPr sz="1600"/>
            </a:lvl7pPr>
            <a:lvl8pPr>
              <a:defRPr sz="1600"/>
            </a:lvl8pPr>
            <a:lvl9pPr>
              <a:defRPr sz="1600"/>
            </a:lvl9pPr>
          </a:lstStyle>
          <a:p>
            <a:pPr lvl="0"/>
            <a:r>
              <a:rPr lang="ja-JP" altLang="en-US" dirty="0" smtClean="0"/>
              <a:t>マスタ テキストの書式設定</a:t>
            </a:r>
          </a:p>
          <a:p>
            <a:pPr lvl="1"/>
            <a:r>
              <a:rPr lang="ja-JP" altLang="en-US" dirty="0" smtClean="0"/>
              <a:t>第 </a:t>
            </a:r>
            <a:r>
              <a:rPr lang="en-US" altLang="ja-JP" dirty="0" smtClean="0"/>
              <a:t>2 </a:t>
            </a:r>
            <a:r>
              <a:rPr lang="ja-JP" altLang="en-US" dirty="0" smtClean="0"/>
              <a:t>レベル</a:t>
            </a:r>
          </a:p>
          <a:p>
            <a:pPr lvl="2"/>
            <a:r>
              <a:rPr lang="ja-JP" altLang="en-US" dirty="0" smtClean="0"/>
              <a:t>第 </a:t>
            </a:r>
            <a:r>
              <a:rPr lang="en-US" altLang="ja-JP" dirty="0" smtClean="0"/>
              <a:t>3 </a:t>
            </a:r>
            <a:r>
              <a:rPr lang="ja-JP" altLang="en-US" dirty="0" smtClean="0"/>
              <a:t>レベル</a:t>
            </a:r>
          </a:p>
          <a:p>
            <a:pPr lvl="3"/>
            <a:r>
              <a:rPr lang="ja-JP" altLang="en-US" dirty="0" smtClean="0"/>
              <a:t>第 </a:t>
            </a:r>
            <a:r>
              <a:rPr lang="en-US" altLang="ja-JP" dirty="0" smtClean="0"/>
              <a:t>4 </a:t>
            </a:r>
            <a:r>
              <a:rPr lang="ja-JP" altLang="en-US" dirty="0" smtClean="0"/>
              <a:t>レベル</a:t>
            </a:r>
          </a:p>
          <a:p>
            <a:pPr lvl="4"/>
            <a:r>
              <a:rPr lang="ja-JP" altLang="en-US" dirty="0" smtClean="0"/>
              <a:t>第 </a:t>
            </a:r>
            <a:r>
              <a:rPr lang="en-US" altLang="ja-JP" dirty="0" smtClean="0"/>
              <a:t>5 </a:t>
            </a:r>
            <a:r>
              <a:rPr lang="ja-JP" altLang="en-US" dirty="0" smtClean="0"/>
              <a:t>レベル</a:t>
            </a:r>
            <a:endParaRPr lang="ja-JP" altLang="en-US" dirty="0"/>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dirty="0" smtClean="0"/>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solidFill>
                  <a:schemeClr val="tx1"/>
                </a:solidFill>
              </a:defRPr>
            </a:lvl1pPr>
            <a:lvl2pPr>
              <a:defRPr sz="2000">
                <a:solidFill>
                  <a:schemeClr val="tx1"/>
                </a:solidFill>
              </a:defRPr>
            </a:lvl2pPr>
            <a:lvl3pPr>
              <a:defRPr sz="1800">
                <a:solidFill>
                  <a:schemeClr val="tx1"/>
                </a:solidFill>
              </a:defRPr>
            </a:lvl3pPr>
            <a:lvl4pPr>
              <a:defRPr sz="1600">
                <a:solidFill>
                  <a:schemeClr val="tx1"/>
                </a:solidFill>
              </a:defRPr>
            </a:lvl4pPr>
            <a:lvl5pPr>
              <a:defRPr sz="1600"/>
            </a:lvl5pPr>
            <a:lvl6pPr>
              <a:defRPr sz="1600"/>
            </a:lvl6pPr>
            <a:lvl7pPr>
              <a:defRPr sz="1600"/>
            </a:lvl7pPr>
            <a:lvl8pPr>
              <a:defRPr sz="1600"/>
            </a:lvl8pPr>
            <a:lvl9pPr>
              <a:defRPr sz="1600"/>
            </a:lvl9pPr>
          </a:lstStyle>
          <a:p>
            <a:pPr lvl="0"/>
            <a:r>
              <a:rPr lang="ja-JP" altLang="en-US" dirty="0" smtClean="0"/>
              <a:t>マスタ テキストの書式設定</a:t>
            </a:r>
          </a:p>
          <a:p>
            <a:pPr lvl="1"/>
            <a:r>
              <a:rPr lang="ja-JP" altLang="en-US" dirty="0" smtClean="0"/>
              <a:t>第 </a:t>
            </a:r>
            <a:r>
              <a:rPr lang="en-US" altLang="ja-JP" dirty="0" smtClean="0"/>
              <a:t>2 </a:t>
            </a:r>
            <a:r>
              <a:rPr lang="ja-JP" altLang="en-US" dirty="0" smtClean="0"/>
              <a:t>レベル</a:t>
            </a:r>
          </a:p>
          <a:p>
            <a:pPr lvl="2"/>
            <a:r>
              <a:rPr lang="ja-JP" altLang="en-US" dirty="0" smtClean="0"/>
              <a:t>第 </a:t>
            </a:r>
            <a:r>
              <a:rPr lang="en-US" altLang="ja-JP" dirty="0" smtClean="0"/>
              <a:t>3 </a:t>
            </a:r>
            <a:r>
              <a:rPr lang="ja-JP" altLang="en-US" dirty="0" smtClean="0"/>
              <a:t>レベル</a:t>
            </a:r>
          </a:p>
          <a:p>
            <a:pPr lvl="3"/>
            <a:r>
              <a:rPr lang="ja-JP" altLang="en-US" dirty="0" smtClean="0"/>
              <a:t>第 </a:t>
            </a:r>
            <a:r>
              <a:rPr lang="en-US" altLang="ja-JP" dirty="0" smtClean="0"/>
              <a:t>4 </a:t>
            </a:r>
            <a:r>
              <a:rPr lang="ja-JP" altLang="en-US" dirty="0" smtClean="0"/>
              <a:t>レベル</a:t>
            </a:r>
          </a:p>
          <a:p>
            <a:pPr lvl="4"/>
            <a:r>
              <a:rPr lang="ja-JP" altLang="en-US" dirty="0" smtClean="0"/>
              <a:t>第 </a:t>
            </a:r>
            <a:r>
              <a:rPr lang="en-US" altLang="ja-JP" dirty="0" smtClean="0"/>
              <a:t>5 </a:t>
            </a:r>
            <a:r>
              <a:rPr lang="ja-JP" altLang="en-US" dirty="0" smtClean="0"/>
              <a:t>レベル</a:t>
            </a:r>
            <a:endParaRPr lang="ja-JP" altLang="en-US" dirty="0"/>
          </a:p>
        </p:txBody>
      </p:sp>
      <p:sp>
        <p:nvSpPr>
          <p:cNvPr id="7" name="Rectangle 5"/>
          <p:cNvSpPr>
            <a:spLocks noGrp="1" noChangeArrowheads="1"/>
          </p:cNvSpPr>
          <p:nvPr>
            <p:ph type="dt" sz="half" idx="10"/>
          </p:nvPr>
        </p:nvSpPr>
        <p:spPr>
          <a:ln/>
        </p:spPr>
        <p:txBody>
          <a:bodyPr/>
          <a:lstStyle>
            <a:lvl1pPr>
              <a:defRPr/>
            </a:lvl1pPr>
          </a:lstStyle>
          <a:p>
            <a:pPr>
              <a:defRPr/>
            </a:pPr>
            <a:endParaRPr lang="en-US" altLang="ja-JP"/>
          </a:p>
        </p:txBody>
      </p:sp>
      <p:sp>
        <p:nvSpPr>
          <p:cNvPr id="8" name="Rectangle 6"/>
          <p:cNvSpPr>
            <a:spLocks noGrp="1" noChangeArrowheads="1"/>
          </p:cNvSpPr>
          <p:nvPr>
            <p:ph type="ftr" sz="quarter" idx="11"/>
          </p:nvPr>
        </p:nvSpPr>
        <p:spPr>
          <a:ln/>
        </p:spPr>
        <p:txBody>
          <a:bodyPr/>
          <a:lstStyle>
            <a:lvl1pPr>
              <a:defRPr/>
            </a:lvl1pPr>
          </a:lstStyle>
          <a:p>
            <a:pPr>
              <a:defRPr/>
            </a:pPr>
            <a:endParaRPr lang="en-US" altLang="ja-JP"/>
          </a:p>
        </p:txBody>
      </p:sp>
      <p:sp>
        <p:nvSpPr>
          <p:cNvPr id="9" name="Rectangle 7"/>
          <p:cNvSpPr>
            <a:spLocks noGrp="1" noChangeArrowheads="1"/>
          </p:cNvSpPr>
          <p:nvPr>
            <p:ph type="sldNum" sz="quarter" idx="12"/>
          </p:nvPr>
        </p:nvSpPr>
        <p:spPr>
          <a:ln/>
        </p:spPr>
        <p:txBody>
          <a:bodyPr/>
          <a:lstStyle>
            <a:lvl1pPr>
              <a:defRPr/>
            </a:lvl1pPr>
          </a:lstStyle>
          <a:p>
            <a:fld id="{FB8833DB-CE81-4614-8BC1-AD2FFBD5F65F}" type="slidenum">
              <a:rPr lang="en-US" altLang="ja-JP"/>
              <a:pPr/>
              <a:t>‹#›</a:t>
            </a:fld>
            <a:endParaRPr lang="en-US" altLang="ja-JP"/>
          </a:p>
        </p:txBody>
      </p:sp>
    </p:spTree>
    <p:extLst>
      <p:ext uri="{BB962C8B-B14F-4D97-AF65-F5344CB8AC3E}">
        <p14:creationId xmlns:p14="http://schemas.microsoft.com/office/powerpoint/2010/main" val="1452963289"/>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solidFill>
                  <a:schemeClr val="tx1"/>
                </a:solidFill>
              </a:defRPr>
            </a:lvl1pPr>
          </a:lstStyle>
          <a:p>
            <a:r>
              <a:rPr lang="ja-JP" altLang="en-US" dirty="0" smtClean="0"/>
              <a:t>マスタ タイトルの書式設定</a:t>
            </a:r>
            <a:endParaRPr lang="ja-JP" altLang="en-US" dirty="0"/>
          </a:p>
        </p:txBody>
      </p:sp>
      <p:sp>
        <p:nvSpPr>
          <p:cNvPr id="3" name="Rectangle 5"/>
          <p:cNvSpPr>
            <a:spLocks noGrp="1" noChangeArrowheads="1"/>
          </p:cNvSpPr>
          <p:nvPr>
            <p:ph type="dt" sz="half" idx="10"/>
          </p:nvPr>
        </p:nvSpPr>
        <p:spPr>
          <a:ln/>
        </p:spPr>
        <p:txBody>
          <a:bodyPr/>
          <a:lstStyle>
            <a:lvl1pPr>
              <a:defRPr/>
            </a:lvl1pPr>
          </a:lstStyle>
          <a:p>
            <a:pPr>
              <a:defRPr/>
            </a:pPr>
            <a:endParaRPr lang="en-US" altLang="ja-JP"/>
          </a:p>
        </p:txBody>
      </p:sp>
      <p:sp>
        <p:nvSpPr>
          <p:cNvPr id="4" name="Rectangle 6"/>
          <p:cNvSpPr>
            <a:spLocks noGrp="1" noChangeArrowheads="1"/>
          </p:cNvSpPr>
          <p:nvPr>
            <p:ph type="ftr" sz="quarter" idx="11"/>
          </p:nvPr>
        </p:nvSpPr>
        <p:spPr>
          <a:ln/>
        </p:spPr>
        <p:txBody>
          <a:bodyPr/>
          <a:lstStyle>
            <a:lvl1pPr>
              <a:defRPr/>
            </a:lvl1pPr>
          </a:lstStyle>
          <a:p>
            <a:pPr>
              <a:defRPr/>
            </a:pPr>
            <a:endParaRPr lang="en-US" altLang="ja-JP"/>
          </a:p>
        </p:txBody>
      </p:sp>
      <p:sp>
        <p:nvSpPr>
          <p:cNvPr id="5" name="Rectangle 7"/>
          <p:cNvSpPr>
            <a:spLocks noGrp="1" noChangeArrowheads="1"/>
          </p:cNvSpPr>
          <p:nvPr>
            <p:ph type="sldNum" sz="quarter" idx="12"/>
          </p:nvPr>
        </p:nvSpPr>
        <p:spPr>
          <a:ln/>
        </p:spPr>
        <p:txBody>
          <a:bodyPr/>
          <a:lstStyle>
            <a:lvl1pPr>
              <a:defRPr/>
            </a:lvl1pPr>
          </a:lstStyle>
          <a:p>
            <a:fld id="{892A83D0-2971-4F2A-A2FB-E80B06885E59}" type="slidenum">
              <a:rPr lang="en-US" altLang="ja-JP"/>
              <a:pPr/>
              <a:t>‹#›</a:t>
            </a:fld>
            <a:endParaRPr lang="en-US" altLang="ja-JP"/>
          </a:p>
        </p:txBody>
      </p:sp>
    </p:spTree>
    <p:extLst>
      <p:ext uri="{BB962C8B-B14F-4D97-AF65-F5344CB8AC3E}">
        <p14:creationId xmlns:p14="http://schemas.microsoft.com/office/powerpoint/2010/main" val="2235857014"/>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endParaRPr lang="en-US" altLang="ja-JP"/>
          </a:p>
        </p:txBody>
      </p:sp>
      <p:sp>
        <p:nvSpPr>
          <p:cNvPr id="3" name="Rectangle 6"/>
          <p:cNvSpPr>
            <a:spLocks noGrp="1" noChangeArrowheads="1"/>
          </p:cNvSpPr>
          <p:nvPr>
            <p:ph type="ftr" sz="quarter" idx="11"/>
          </p:nvPr>
        </p:nvSpPr>
        <p:spPr>
          <a:ln/>
        </p:spPr>
        <p:txBody>
          <a:bodyPr/>
          <a:lstStyle>
            <a:lvl1pPr>
              <a:defRPr/>
            </a:lvl1pPr>
          </a:lstStyle>
          <a:p>
            <a:pPr>
              <a:defRPr/>
            </a:pPr>
            <a:endParaRPr lang="en-US" altLang="ja-JP"/>
          </a:p>
        </p:txBody>
      </p:sp>
      <p:sp>
        <p:nvSpPr>
          <p:cNvPr id="4" name="Rectangle 7"/>
          <p:cNvSpPr>
            <a:spLocks noGrp="1" noChangeArrowheads="1"/>
          </p:cNvSpPr>
          <p:nvPr>
            <p:ph type="sldNum" sz="quarter" idx="12"/>
          </p:nvPr>
        </p:nvSpPr>
        <p:spPr>
          <a:ln/>
        </p:spPr>
        <p:txBody>
          <a:bodyPr/>
          <a:lstStyle>
            <a:lvl1pPr>
              <a:defRPr/>
            </a:lvl1pPr>
          </a:lstStyle>
          <a:p>
            <a:fld id="{735F4DC3-8FF8-4D5B-91AE-19A7267135FB}" type="slidenum">
              <a:rPr lang="en-US" altLang="ja-JP"/>
              <a:pPr/>
              <a:t>‹#›</a:t>
            </a:fld>
            <a:endParaRPr lang="en-US" altLang="ja-JP"/>
          </a:p>
        </p:txBody>
      </p:sp>
    </p:spTree>
    <p:extLst>
      <p:ext uri="{BB962C8B-B14F-4D97-AF65-F5344CB8AC3E}">
        <p14:creationId xmlns:p14="http://schemas.microsoft.com/office/powerpoint/2010/main" val="621418413"/>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solidFill>
                  <a:schemeClr val="tx1"/>
                </a:solidFill>
              </a:defRPr>
            </a:lvl1pPr>
          </a:lstStyle>
          <a:p>
            <a:r>
              <a:rPr lang="ja-JP" altLang="en-US" dirty="0" smtClean="0"/>
              <a:t>マスタ タイトルの書式設定</a:t>
            </a:r>
            <a:endParaRPr lang="ja-JP" altLang="en-US" dirty="0"/>
          </a:p>
        </p:txBody>
      </p:sp>
      <p:sp>
        <p:nvSpPr>
          <p:cNvPr id="3" name="コンテンツ プレースホルダ 2"/>
          <p:cNvSpPr>
            <a:spLocks noGrp="1"/>
          </p:cNvSpPr>
          <p:nvPr>
            <p:ph idx="1"/>
          </p:nvPr>
        </p:nvSpPr>
        <p:spPr>
          <a:xfrm>
            <a:off x="3575050" y="273050"/>
            <a:ext cx="5111750" cy="5853113"/>
          </a:xfrm>
        </p:spPr>
        <p:txBody>
          <a:bodyPr/>
          <a:lstStyle>
            <a:lvl1pPr>
              <a:defRPr sz="3200">
                <a:solidFill>
                  <a:schemeClr val="tx1"/>
                </a:solidFill>
              </a:defRPr>
            </a:lvl1pPr>
            <a:lvl2pPr>
              <a:defRPr sz="2800">
                <a:solidFill>
                  <a:schemeClr val="tx1"/>
                </a:solidFill>
              </a:defRPr>
            </a:lvl2pPr>
            <a:lvl3pPr>
              <a:defRPr sz="2400">
                <a:solidFill>
                  <a:schemeClr val="tx1"/>
                </a:solidFill>
              </a:defRPr>
            </a:lvl3pPr>
            <a:lvl4pPr>
              <a:defRPr sz="2000">
                <a:solidFill>
                  <a:schemeClr val="tx1"/>
                </a:solidFill>
              </a:defRPr>
            </a:lvl4pPr>
            <a:lvl5pPr>
              <a:defRPr sz="2000">
                <a:solidFill>
                  <a:schemeClr val="tx1"/>
                </a:solidFill>
              </a:defRPr>
            </a:lvl5pPr>
            <a:lvl6pPr>
              <a:defRPr sz="2000"/>
            </a:lvl6pPr>
            <a:lvl7pPr>
              <a:defRPr sz="2000"/>
            </a:lvl7pPr>
            <a:lvl8pPr>
              <a:defRPr sz="2000"/>
            </a:lvl8pPr>
            <a:lvl9pPr>
              <a:defRPr sz="2000"/>
            </a:lvl9pPr>
          </a:lstStyle>
          <a:p>
            <a:pPr lvl="0"/>
            <a:r>
              <a:rPr lang="ja-JP" altLang="en-US" dirty="0" smtClean="0"/>
              <a:t>マスタ テキストの書式設定</a:t>
            </a:r>
          </a:p>
          <a:p>
            <a:pPr lvl="1"/>
            <a:r>
              <a:rPr lang="ja-JP" altLang="en-US" dirty="0" smtClean="0"/>
              <a:t>第 </a:t>
            </a:r>
            <a:r>
              <a:rPr lang="en-US" altLang="ja-JP" dirty="0" smtClean="0"/>
              <a:t>2 </a:t>
            </a:r>
            <a:r>
              <a:rPr lang="ja-JP" altLang="en-US" dirty="0" smtClean="0"/>
              <a:t>レベル</a:t>
            </a:r>
          </a:p>
          <a:p>
            <a:pPr lvl="2"/>
            <a:r>
              <a:rPr lang="ja-JP" altLang="en-US" dirty="0" smtClean="0"/>
              <a:t>第 </a:t>
            </a:r>
            <a:r>
              <a:rPr lang="en-US" altLang="ja-JP" dirty="0" smtClean="0"/>
              <a:t>3 </a:t>
            </a:r>
            <a:r>
              <a:rPr lang="ja-JP" altLang="en-US" dirty="0" smtClean="0"/>
              <a:t>レベル</a:t>
            </a:r>
          </a:p>
          <a:p>
            <a:pPr lvl="3"/>
            <a:r>
              <a:rPr lang="ja-JP" altLang="en-US" dirty="0" smtClean="0"/>
              <a:t>第 </a:t>
            </a:r>
            <a:r>
              <a:rPr lang="en-US" altLang="ja-JP" dirty="0" smtClean="0"/>
              <a:t>4 </a:t>
            </a:r>
            <a:r>
              <a:rPr lang="ja-JP" altLang="en-US" dirty="0" smtClean="0"/>
              <a:t>レベル</a:t>
            </a:r>
          </a:p>
          <a:p>
            <a:pPr lvl="4"/>
            <a:r>
              <a:rPr lang="ja-JP" altLang="en-US" dirty="0" smtClean="0"/>
              <a:t>第 </a:t>
            </a:r>
            <a:r>
              <a:rPr lang="en-US" altLang="ja-JP" dirty="0" smtClean="0"/>
              <a:t>5 </a:t>
            </a:r>
            <a:r>
              <a:rPr lang="ja-JP" altLang="en-US" dirty="0" smtClean="0"/>
              <a:t>レベル</a:t>
            </a:r>
            <a:endParaRPr lang="ja-JP" altLang="en-US" dirty="0"/>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dirty="0" smtClean="0"/>
              <a:t>マスタ テキストの書式設定</a:t>
            </a:r>
          </a:p>
        </p:txBody>
      </p:sp>
      <p:sp>
        <p:nvSpPr>
          <p:cNvPr id="5" name="Rectangle 5"/>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6"/>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7"/>
          <p:cNvSpPr>
            <a:spLocks noGrp="1" noChangeArrowheads="1"/>
          </p:cNvSpPr>
          <p:nvPr>
            <p:ph type="sldNum" sz="quarter" idx="12"/>
          </p:nvPr>
        </p:nvSpPr>
        <p:spPr>
          <a:ln/>
        </p:spPr>
        <p:txBody>
          <a:bodyPr/>
          <a:lstStyle>
            <a:lvl1pPr>
              <a:defRPr/>
            </a:lvl1pPr>
          </a:lstStyle>
          <a:p>
            <a:fld id="{697F8F28-B565-47AC-A6B1-F659C7F72747}" type="slidenum">
              <a:rPr lang="en-US" altLang="ja-JP"/>
              <a:pPr/>
              <a:t>‹#›</a:t>
            </a:fld>
            <a:endParaRPr lang="en-US" altLang="ja-JP"/>
          </a:p>
        </p:txBody>
      </p:sp>
    </p:spTree>
    <p:extLst>
      <p:ext uri="{BB962C8B-B14F-4D97-AF65-F5344CB8AC3E}">
        <p14:creationId xmlns:p14="http://schemas.microsoft.com/office/powerpoint/2010/main" val="1966710250"/>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solidFill>
                  <a:schemeClr val="tx1"/>
                </a:solidFill>
              </a:defRPr>
            </a:lvl1pPr>
          </a:lstStyle>
          <a:p>
            <a:r>
              <a:rPr lang="ja-JP" altLang="en-US" dirty="0" smtClean="0"/>
              <a:t>マスタ タイトルの書式設定</a:t>
            </a:r>
            <a:endParaRPr lang="ja-JP" altLang="en-US" dirty="0"/>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dirty="0" smtClean="0"/>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dirty="0" smtClean="0"/>
              <a:t>マスタ テキストの書式設定</a:t>
            </a:r>
          </a:p>
        </p:txBody>
      </p:sp>
      <p:sp>
        <p:nvSpPr>
          <p:cNvPr id="5" name="Rectangle 5"/>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6"/>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7"/>
          <p:cNvSpPr>
            <a:spLocks noGrp="1" noChangeArrowheads="1"/>
          </p:cNvSpPr>
          <p:nvPr>
            <p:ph type="sldNum" sz="quarter" idx="12"/>
          </p:nvPr>
        </p:nvSpPr>
        <p:spPr>
          <a:ln/>
        </p:spPr>
        <p:txBody>
          <a:bodyPr/>
          <a:lstStyle>
            <a:lvl1pPr>
              <a:defRPr/>
            </a:lvl1pPr>
          </a:lstStyle>
          <a:p>
            <a:fld id="{1E200E6B-0314-4843-8DC9-FBD60802BE1D}" type="slidenum">
              <a:rPr lang="en-US" altLang="ja-JP"/>
              <a:pPr/>
              <a:t>‹#›</a:t>
            </a:fld>
            <a:endParaRPr lang="en-US" altLang="ja-JP"/>
          </a:p>
        </p:txBody>
      </p:sp>
    </p:spTree>
    <p:extLst>
      <p:ext uri="{BB962C8B-B14F-4D97-AF65-F5344CB8AC3E}">
        <p14:creationId xmlns:p14="http://schemas.microsoft.com/office/powerpoint/2010/main" val="2163763941"/>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66FF"/>
        </a:solidFill>
        <a:effectLst/>
      </p:bgPr>
    </p:bg>
    <p:spTree>
      <p:nvGrpSpPr>
        <p:cNvPr id="1" name=""/>
        <p:cNvGrpSpPr/>
        <p:nvPr/>
      </p:nvGrpSpPr>
      <p:grpSpPr>
        <a:xfrm>
          <a:off x="0" y="0"/>
          <a:ext cx="0" cy="0"/>
          <a:chOff x="0" y="0"/>
          <a:chExt cx="0" cy="0"/>
        </a:xfrm>
      </p:grpSpPr>
      <p:sp>
        <p:nvSpPr>
          <p:cNvPr id="4098" name="Text Box 2"/>
          <p:cNvSpPr txBox="1">
            <a:spLocks noChangeArrowheads="1"/>
          </p:cNvSpPr>
          <p:nvPr/>
        </p:nvSpPr>
        <p:spPr bwMode="auto">
          <a:xfrm>
            <a:off x="3175" y="6650038"/>
            <a:ext cx="9144000" cy="215900"/>
          </a:xfrm>
          <a:prstGeom prst="rect">
            <a:avLst/>
          </a:prstGeom>
          <a:solidFill>
            <a:srgbClr val="CCECFF"/>
          </a:solidFill>
          <a:ln w="9525">
            <a:solidFill>
              <a:srgbClr val="CCECFF"/>
            </a:solidFill>
            <a:miter lim="800000"/>
            <a:headEnd/>
            <a:tailEnd/>
          </a:ln>
          <a:effectLst/>
        </p:spPr>
        <p:txBody>
          <a:bodyPr/>
          <a:lstStyle/>
          <a:p>
            <a:pPr>
              <a:spcBef>
                <a:spcPct val="50000"/>
              </a:spcBef>
              <a:defRPr/>
            </a:pPr>
            <a:r>
              <a:rPr lang="ja-JP" altLang="en-US" sz="900" dirty="0">
                <a:latin typeface="ＭＳ Ｐゴシック" pitchFamily="50" charset="-128"/>
              </a:rPr>
              <a:t>　　　公益財団法人 リバーフロント研究所</a:t>
            </a:r>
          </a:p>
        </p:txBody>
      </p:sp>
      <p:sp>
        <p:nvSpPr>
          <p:cNvPr id="1027" name="Rectangle 3"/>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ja-JP" altLang="en-US" dirty="0" smtClean="0"/>
              <a:t>マスタ タイトルの書式設定</a:t>
            </a:r>
          </a:p>
        </p:txBody>
      </p:sp>
      <p:sp>
        <p:nvSpPr>
          <p:cNvPr id="1028" name="Rectangle 4"/>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dirty="0" smtClean="0"/>
              <a:t>マスタ テキストの書式設定</a:t>
            </a:r>
          </a:p>
          <a:p>
            <a:pPr lvl="1"/>
            <a:r>
              <a:rPr lang="ja-JP" altLang="en-US" dirty="0" smtClean="0"/>
              <a:t>第 </a:t>
            </a:r>
            <a:r>
              <a:rPr lang="en-US" altLang="ja-JP" dirty="0" smtClean="0"/>
              <a:t>2 </a:t>
            </a:r>
            <a:r>
              <a:rPr lang="ja-JP" altLang="en-US" dirty="0" smtClean="0"/>
              <a:t>レベル</a:t>
            </a:r>
          </a:p>
          <a:p>
            <a:pPr lvl="2"/>
            <a:r>
              <a:rPr lang="ja-JP" altLang="en-US" dirty="0" smtClean="0"/>
              <a:t>第 </a:t>
            </a:r>
            <a:r>
              <a:rPr lang="en-US" altLang="ja-JP" dirty="0" smtClean="0"/>
              <a:t>3 </a:t>
            </a:r>
            <a:r>
              <a:rPr lang="ja-JP" altLang="en-US" dirty="0" smtClean="0"/>
              <a:t>レベル</a:t>
            </a:r>
          </a:p>
          <a:p>
            <a:pPr lvl="3"/>
            <a:r>
              <a:rPr lang="ja-JP" altLang="en-US" dirty="0" smtClean="0"/>
              <a:t>第 </a:t>
            </a:r>
            <a:r>
              <a:rPr lang="en-US" altLang="ja-JP" dirty="0" smtClean="0"/>
              <a:t>4 </a:t>
            </a:r>
            <a:r>
              <a:rPr lang="ja-JP" altLang="en-US" dirty="0" smtClean="0"/>
              <a:t>レベル</a:t>
            </a:r>
          </a:p>
          <a:p>
            <a:pPr lvl="4"/>
            <a:r>
              <a:rPr lang="ja-JP" altLang="en-US" dirty="0" smtClean="0"/>
              <a:t>第 </a:t>
            </a:r>
            <a:r>
              <a:rPr lang="en-US" altLang="ja-JP" dirty="0" smtClean="0"/>
              <a:t>5 </a:t>
            </a:r>
            <a:r>
              <a:rPr lang="ja-JP" altLang="en-US" dirty="0" smtClean="0"/>
              <a:t>レベル</a:t>
            </a:r>
          </a:p>
        </p:txBody>
      </p:sp>
      <p:sp>
        <p:nvSpPr>
          <p:cNvPr id="4101" name="Rectangle 5"/>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smtClean="0">
                <a:solidFill>
                  <a:schemeClr val="bg1"/>
                </a:solidFill>
                <a:latin typeface="Arial" charset="0"/>
              </a:defRPr>
            </a:lvl1pPr>
          </a:lstStyle>
          <a:p>
            <a:pPr>
              <a:defRPr/>
            </a:pPr>
            <a:endParaRPr lang="en-US" altLang="ja-JP"/>
          </a:p>
        </p:txBody>
      </p:sp>
      <p:sp>
        <p:nvSpPr>
          <p:cNvPr id="4102" name="Rectangle 6"/>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smtClean="0">
                <a:solidFill>
                  <a:schemeClr val="bg1"/>
                </a:solidFill>
                <a:latin typeface="Arial" charset="0"/>
              </a:defRPr>
            </a:lvl1pPr>
          </a:lstStyle>
          <a:p>
            <a:pPr>
              <a:defRPr/>
            </a:pPr>
            <a:endParaRPr lang="en-US" altLang="ja-JP"/>
          </a:p>
        </p:txBody>
      </p:sp>
      <p:sp>
        <p:nvSpPr>
          <p:cNvPr id="4103" name="Rectangle 7"/>
          <p:cNvSpPr>
            <a:spLocks noGrp="1" noChangeArrowheads="1"/>
          </p:cNvSpPr>
          <p:nvPr>
            <p:ph type="sldNum" sz="quarter" idx="4"/>
          </p:nvPr>
        </p:nvSpPr>
        <p:spPr bwMode="auto">
          <a:xfrm>
            <a:off x="6553200" y="6245225"/>
            <a:ext cx="2133600" cy="207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chemeClr val="bg1"/>
                </a:solidFill>
              </a:defRPr>
            </a:lvl1pPr>
          </a:lstStyle>
          <a:p>
            <a:fld id="{7EC723AE-191C-400A-AE81-867CEAD3F66E}" type="slidenum">
              <a:rPr lang="en-US" altLang="ja-JP"/>
              <a:pPr/>
              <a:t>‹#›</a:t>
            </a:fld>
            <a:endParaRPr lang="en-US" altLang="ja-JP"/>
          </a:p>
        </p:txBody>
      </p:sp>
      <p:pic>
        <p:nvPicPr>
          <p:cNvPr id="1032" name="Picture 8"/>
          <p:cNvPicPr>
            <a:picLocks noChangeAspect="1" noChangeArrowheads="1"/>
          </p:cNvPicPr>
          <p:nvPr/>
        </p:nvPicPr>
        <p:blipFill>
          <a:blip r:embed="rId14" cstate="print">
            <a:extLst>
              <a:ext uri="{28A0092B-C50C-407E-A947-70E740481C1C}">
                <a14:useLocalDpi xmlns:a14="http://schemas.microsoft.com/office/drawing/2010/main"/>
              </a:ext>
            </a:extLst>
          </a:blip>
          <a:srcRect/>
          <a:stretch>
            <a:fillRect/>
          </a:stretch>
        </p:blipFill>
        <p:spPr bwMode="auto">
          <a:xfrm>
            <a:off x="73025" y="6661150"/>
            <a:ext cx="176213" cy="187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61" r:id="rId12"/>
  </p:sldLayoutIdLst>
  <p:timing>
    <p:tnLst>
      <p:par>
        <p:cTn id="1" dur="indefinite" restart="never" nodeType="tmRoot"/>
      </p:par>
    </p:tnLst>
  </p:timing>
  <p:hf hdr="0" ftr="0" dt="0"/>
  <p:txStyles>
    <p:titleStyle>
      <a:lvl1pPr algn="ctr" rtl="0" eaLnBrk="0" fontAlgn="base" hangingPunct="0">
        <a:spcBef>
          <a:spcPct val="0"/>
        </a:spcBef>
        <a:spcAft>
          <a:spcPct val="0"/>
        </a:spcAft>
        <a:defRPr kumimoji="1" sz="4400">
          <a:solidFill>
            <a:schemeClr val="tx1"/>
          </a:solidFill>
          <a:latin typeface="+mj-lt"/>
          <a:ea typeface="+mj-ea"/>
          <a:cs typeface="+mj-cs"/>
        </a:defRPr>
      </a:lvl1pPr>
      <a:lvl2pPr algn="ctr" rtl="0" eaLnBrk="0" fontAlgn="base" hangingPunct="0">
        <a:spcBef>
          <a:spcPct val="0"/>
        </a:spcBef>
        <a:spcAft>
          <a:spcPct val="0"/>
        </a:spcAft>
        <a:defRPr kumimoji="1" sz="4400">
          <a:solidFill>
            <a:srgbClr val="FFFF99"/>
          </a:solidFill>
          <a:latin typeface="Arial" charset="0"/>
          <a:ea typeface="ＭＳ Ｐゴシック" pitchFamily="50" charset="-128"/>
        </a:defRPr>
      </a:lvl2pPr>
      <a:lvl3pPr algn="ctr" rtl="0" eaLnBrk="0" fontAlgn="base" hangingPunct="0">
        <a:spcBef>
          <a:spcPct val="0"/>
        </a:spcBef>
        <a:spcAft>
          <a:spcPct val="0"/>
        </a:spcAft>
        <a:defRPr kumimoji="1" sz="4400">
          <a:solidFill>
            <a:srgbClr val="FFFF99"/>
          </a:solidFill>
          <a:latin typeface="Arial" charset="0"/>
          <a:ea typeface="ＭＳ Ｐゴシック" pitchFamily="50" charset="-128"/>
        </a:defRPr>
      </a:lvl3pPr>
      <a:lvl4pPr algn="ctr" rtl="0" eaLnBrk="0" fontAlgn="base" hangingPunct="0">
        <a:spcBef>
          <a:spcPct val="0"/>
        </a:spcBef>
        <a:spcAft>
          <a:spcPct val="0"/>
        </a:spcAft>
        <a:defRPr kumimoji="1" sz="4400">
          <a:solidFill>
            <a:srgbClr val="FFFF99"/>
          </a:solidFill>
          <a:latin typeface="Arial" charset="0"/>
          <a:ea typeface="ＭＳ Ｐゴシック" pitchFamily="50" charset="-128"/>
        </a:defRPr>
      </a:lvl4pPr>
      <a:lvl5pPr algn="ctr" rtl="0" eaLnBrk="0" fontAlgn="base" hangingPunct="0">
        <a:spcBef>
          <a:spcPct val="0"/>
        </a:spcBef>
        <a:spcAft>
          <a:spcPct val="0"/>
        </a:spcAft>
        <a:defRPr kumimoji="1" sz="4400">
          <a:solidFill>
            <a:srgbClr val="FFFF99"/>
          </a:solidFill>
          <a:latin typeface="Arial" charset="0"/>
          <a:ea typeface="ＭＳ Ｐゴシック" pitchFamily="50" charset="-128"/>
        </a:defRPr>
      </a:lvl5pPr>
      <a:lvl6pPr marL="457200" algn="ctr" rtl="0" fontAlgn="base">
        <a:spcBef>
          <a:spcPct val="0"/>
        </a:spcBef>
        <a:spcAft>
          <a:spcPct val="0"/>
        </a:spcAft>
        <a:defRPr kumimoji="1" sz="4400">
          <a:solidFill>
            <a:srgbClr val="FFFF99"/>
          </a:solidFill>
          <a:latin typeface="Arial" charset="0"/>
          <a:ea typeface="ＭＳ Ｐゴシック" pitchFamily="50" charset="-128"/>
        </a:defRPr>
      </a:lvl6pPr>
      <a:lvl7pPr marL="914400" algn="ctr" rtl="0" fontAlgn="base">
        <a:spcBef>
          <a:spcPct val="0"/>
        </a:spcBef>
        <a:spcAft>
          <a:spcPct val="0"/>
        </a:spcAft>
        <a:defRPr kumimoji="1" sz="4400">
          <a:solidFill>
            <a:srgbClr val="FFFF99"/>
          </a:solidFill>
          <a:latin typeface="Arial" charset="0"/>
          <a:ea typeface="ＭＳ Ｐゴシック" pitchFamily="50" charset="-128"/>
        </a:defRPr>
      </a:lvl7pPr>
      <a:lvl8pPr marL="1371600" algn="ctr" rtl="0" fontAlgn="base">
        <a:spcBef>
          <a:spcPct val="0"/>
        </a:spcBef>
        <a:spcAft>
          <a:spcPct val="0"/>
        </a:spcAft>
        <a:defRPr kumimoji="1" sz="4400">
          <a:solidFill>
            <a:srgbClr val="FFFF99"/>
          </a:solidFill>
          <a:latin typeface="Arial" charset="0"/>
          <a:ea typeface="ＭＳ Ｐゴシック" pitchFamily="50" charset="-128"/>
        </a:defRPr>
      </a:lvl8pPr>
      <a:lvl9pPr marL="1828800" algn="ctr" rtl="0" fontAlgn="base">
        <a:spcBef>
          <a:spcPct val="0"/>
        </a:spcBef>
        <a:spcAft>
          <a:spcPct val="0"/>
        </a:spcAft>
        <a:defRPr kumimoji="1" sz="4400">
          <a:solidFill>
            <a:srgbClr val="FFFF99"/>
          </a:solidFill>
          <a:latin typeface="Arial" charset="0"/>
          <a:ea typeface="ＭＳ Ｐゴシック" pitchFamily="50"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rgbClr val="FFFF99"/>
          </a:solidFill>
          <a:latin typeface="+mn-lt"/>
          <a:ea typeface="+mn-ea"/>
        </a:defRPr>
      </a:lvl6pPr>
      <a:lvl7pPr marL="2971800" indent="-228600" algn="l" rtl="0" fontAlgn="base">
        <a:spcBef>
          <a:spcPct val="20000"/>
        </a:spcBef>
        <a:spcAft>
          <a:spcPct val="0"/>
        </a:spcAft>
        <a:buChar char="»"/>
        <a:defRPr kumimoji="1" sz="2000">
          <a:solidFill>
            <a:srgbClr val="FFFF99"/>
          </a:solidFill>
          <a:latin typeface="+mn-lt"/>
          <a:ea typeface="+mn-ea"/>
        </a:defRPr>
      </a:lvl7pPr>
      <a:lvl8pPr marL="3429000" indent="-228600" algn="l" rtl="0" fontAlgn="base">
        <a:spcBef>
          <a:spcPct val="20000"/>
        </a:spcBef>
        <a:spcAft>
          <a:spcPct val="0"/>
        </a:spcAft>
        <a:buChar char="»"/>
        <a:defRPr kumimoji="1" sz="2000">
          <a:solidFill>
            <a:srgbClr val="FFFF99"/>
          </a:solidFill>
          <a:latin typeface="+mn-lt"/>
          <a:ea typeface="+mn-ea"/>
        </a:defRPr>
      </a:lvl8pPr>
      <a:lvl9pPr marL="3886200" indent="-228600" algn="l" rtl="0" fontAlgn="base">
        <a:spcBef>
          <a:spcPct val="20000"/>
        </a:spcBef>
        <a:spcAft>
          <a:spcPct val="0"/>
        </a:spcAft>
        <a:buChar char="»"/>
        <a:defRPr kumimoji="1" sz="2000">
          <a:solidFill>
            <a:srgbClr val="FFFF99"/>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em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0.png"/></Relationships>
</file>

<file path=ppt/slides/_rels/slide3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4.jpeg"/></Relationships>
</file>

<file path=ppt/slides/_rels/slide40.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34.jpeg"/><Relationship Id="rId4" Type="http://schemas.openxmlformats.org/officeDocument/2006/relationships/image" Target="../media/image33.jpeg"/></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p:cNvSpPr/>
          <p:nvPr/>
        </p:nvSpPr>
        <p:spPr>
          <a:xfrm>
            <a:off x="0" y="0"/>
            <a:ext cx="9144000" cy="666936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050" name="Rectangle 2"/>
          <p:cNvSpPr>
            <a:spLocks noGrp="1" noChangeArrowheads="1"/>
          </p:cNvSpPr>
          <p:nvPr>
            <p:ph type="ctrTitle"/>
          </p:nvPr>
        </p:nvSpPr>
        <p:spPr>
          <a:xfrm>
            <a:off x="0" y="2133600"/>
            <a:ext cx="9144000" cy="1470025"/>
          </a:xfrm>
        </p:spPr>
        <p:txBody>
          <a:bodyPr/>
          <a:lstStyle/>
          <a:p>
            <a:pPr eaLnBrk="1" hangingPunct="1">
              <a:defRPr/>
            </a:pPr>
            <a:r>
              <a:rPr lang="ja-JP" altLang="en-US" dirty="0" smtClean="0">
                <a:solidFill>
                  <a:schemeClr val="tx1"/>
                </a:solidFill>
                <a:latin typeface="HGP創英角ｺﾞｼｯｸUB" panose="020B0900000000000000" pitchFamily="50" charset="-128"/>
                <a:ea typeface="HGP創英角ｺﾞｼｯｸUB" panose="020B0900000000000000" pitchFamily="50" charset="-128"/>
              </a:rPr>
              <a:t>水辺利用の国内外の制度について</a:t>
            </a:r>
            <a:endParaRPr lang="ja-JP" altLang="en-US" b="1" dirty="0" smtClean="0">
              <a:solidFill>
                <a:schemeClr val="tx1"/>
              </a:solidFill>
              <a:effectLst>
                <a:outerShdw blurRad="38100" dist="38100" dir="2700000" algn="tl">
                  <a:srgbClr val="000000"/>
                </a:outerShdw>
              </a:effectLst>
              <a:latin typeface="HGP創英角ｺﾞｼｯｸUB" panose="020B0900000000000000" pitchFamily="50" charset="-128"/>
              <a:ea typeface="HGP創英角ｺﾞｼｯｸUB" panose="020B0900000000000000" pitchFamily="50" charset="-128"/>
            </a:endParaRPr>
          </a:p>
        </p:txBody>
      </p:sp>
      <p:sp>
        <p:nvSpPr>
          <p:cNvPr id="2052" name="Rectangle 4"/>
          <p:cNvSpPr>
            <a:spLocks noChangeArrowheads="1"/>
          </p:cNvSpPr>
          <p:nvPr/>
        </p:nvSpPr>
        <p:spPr bwMode="auto">
          <a:xfrm>
            <a:off x="899592" y="4581128"/>
            <a:ext cx="7560840" cy="584775"/>
          </a:xfrm>
          <a:prstGeom prst="rect">
            <a:avLst/>
          </a:prstGeom>
          <a:noFill/>
          <a:ln w="9525">
            <a:noFill/>
            <a:miter lim="800000"/>
            <a:headEnd/>
            <a:tailEnd/>
          </a:ln>
          <a:effectLst/>
        </p:spPr>
        <p:txBody>
          <a:bodyPr wrap="square">
            <a:spAutoFit/>
          </a:bodyPr>
          <a:lstStyle/>
          <a:p>
            <a:pPr algn="ctr">
              <a:defRPr/>
            </a:pPr>
            <a:r>
              <a:rPr lang="ja-JP" altLang="en-US" sz="3200" dirty="0" smtClean="0">
                <a:latin typeface="HGP創英角ｺﾞｼｯｸUB" panose="020B0900000000000000" pitchFamily="50" charset="-128"/>
                <a:ea typeface="HGP創英角ｺﾞｼｯｸUB" panose="020B0900000000000000" pitchFamily="50" charset="-128"/>
              </a:rPr>
              <a:t>公益財団法人　リバーフロント研究所</a:t>
            </a:r>
            <a:endParaRPr lang="ja-JP" altLang="en-US" sz="3200" b="1" dirty="0">
              <a:effectLst>
                <a:outerShdw blurRad="38100" dist="38100" dir="2700000" algn="tl">
                  <a:srgbClr val="000000"/>
                </a:outerShdw>
              </a:effectLst>
              <a:latin typeface="HGP創英角ｺﾞｼｯｸUB" panose="020B0900000000000000" pitchFamily="50" charset="-128"/>
              <a:ea typeface="HGP創英角ｺﾞｼｯｸUB" panose="020B0900000000000000" pitchFamily="50" charset="-128"/>
            </a:endParaRPr>
          </a:p>
        </p:txBody>
      </p:sp>
      <p:pic>
        <p:nvPicPr>
          <p:cNvPr id="2" name="図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96233" y="3148"/>
            <a:ext cx="847767" cy="847767"/>
          </a:xfrm>
          <a:prstGeom prst="rect">
            <a:avLst/>
          </a:prstGeom>
        </p:spPr>
      </p:pic>
      <p:sp>
        <p:nvSpPr>
          <p:cNvPr id="6" name="スライド番号プレースホルダー 5"/>
          <p:cNvSpPr>
            <a:spLocks noGrp="1"/>
          </p:cNvSpPr>
          <p:nvPr>
            <p:ph type="sldNum" sz="quarter" idx="12"/>
          </p:nvPr>
        </p:nvSpPr>
        <p:spPr/>
        <p:txBody>
          <a:bodyPr/>
          <a:lstStyle/>
          <a:p>
            <a:fld id="{461EEA88-C55B-4469-A952-5DB94D728318}" type="slidenum">
              <a:rPr lang="en-US" altLang="ja-JP" smtClean="0"/>
              <a:pPr/>
              <a:t>1</a:t>
            </a:fld>
            <a:endParaRPr lang="en-US" altLang="ja-JP"/>
          </a:p>
        </p:txBody>
      </p:sp>
      <p:sp>
        <p:nvSpPr>
          <p:cNvPr id="7" name="Rectangle 4"/>
          <p:cNvSpPr>
            <a:spLocks noChangeArrowheads="1"/>
          </p:cNvSpPr>
          <p:nvPr/>
        </p:nvSpPr>
        <p:spPr bwMode="auto">
          <a:xfrm>
            <a:off x="318593" y="307488"/>
            <a:ext cx="7972705" cy="553998"/>
          </a:xfrm>
          <a:prstGeom prst="rect">
            <a:avLst/>
          </a:prstGeom>
          <a:noFill/>
          <a:ln w="9525">
            <a:noFill/>
            <a:miter lim="800000"/>
            <a:headEnd/>
            <a:tailEnd/>
          </a:ln>
          <a:effectLst/>
        </p:spPr>
        <p:txBody>
          <a:bodyPr wrap="square">
            <a:spAutoFit/>
          </a:bodyPr>
          <a:lstStyle/>
          <a:p>
            <a:pPr algn="ctr">
              <a:defRPr/>
            </a:pPr>
            <a:r>
              <a:rPr lang="ja-JP" altLang="en-US" sz="3000" dirty="0" smtClean="0">
                <a:latin typeface="HGP創英角ｺﾞｼｯｸUB" panose="020B0900000000000000" pitchFamily="50" charset="-128"/>
                <a:ea typeface="HGP創英角ｺﾞｼｯｸUB" panose="020B0900000000000000" pitchFamily="50" charset="-128"/>
              </a:rPr>
              <a:t>第</a:t>
            </a:r>
            <a:r>
              <a:rPr lang="en-US" altLang="ja-JP" sz="3000" dirty="0" smtClean="0">
                <a:latin typeface="HGP創英角ｺﾞｼｯｸUB" panose="020B0900000000000000" pitchFamily="50" charset="-128"/>
                <a:ea typeface="HGP創英角ｺﾞｼｯｸUB" panose="020B0900000000000000" pitchFamily="50" charset="-128"/>
              </a:rPr>
              <a:t>6</a:t>
            </a:r>
            <a:r>
              <a:rPr lang="ja-JP" altLang="en-US" sz="3000" dirty="0" smtClean="0">
                <a:latin typeface="HGP創英角ｺﾞｼｯｸUB" panose="020B0900000000000000" pitchFamily="50" charset="-128"/>
                <a:ea typeface="HGP創英角ｺﾞｼｯｸUB" panose="020B0900000000000000" pitchFamily="50" charset="-128"/>
              </a:rPr>
              <a:t>回水辺とまちのソーシャルデザイン懇談会</a:t>
            </a:r>
            <a:endParaRPr lang="ja-JP" altLang="en-US" sz="3000" dirty="0">
              <a:latin typeface="HGP創英角ｺﾞｼｯｸUB" panose="020B0900000000000000" pitchFamily="50" charset="-128"/>
              <a:ea typeface="HGP創英角ｺﾞｼｯｸUB" panose="020B0900000000000000" pitchFamily="50" charset="-128"/>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p:cNvSpPr>
            <a:spLocks noChangeArrowheads="1"/>
          </p:cNvSpPr>
          <p:nvPr/>
        </p:nvSpPr>
        <p:spPr bwMode="auto">
          <a:xfrm>
            <a:off x="179388" y="3250283"/>
            <a:ext cx="8785225" cy="3346611"/>
          </a:xfrm>
          <a:prstGeom prst="rect">
            <a:avLst/>
          </a:prstGeom>
          <a:solidFill>
            <a:schemeClr val="accent4">
              <a:lumMod val="40000"/>
              <a:lumOff val="60000"/>
            </a:schemeClr>
          </a:solidFill>
          <a:ln w="19050">
            <a:solidFill>
              <a:srgbClr val="FF9900"/>
            </a:solidFill>
            <a:miter lim="800000"/>
            <a:headEnd/>
            <a:tailEnd/>
          </a:ln>
          <a:effec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defTabSz="4572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defTabSz="4572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defTabSz="4572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defTabSz="4572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dirty="0"/>
          </a:p>
        </p:txBody>
      </p:sp>
      <p:sp>
        <p:nvSpPr>
          <p:cNvPr id="7" name="Rectangle 4"/>
          <p:cNvSpPr>
            <a:spLocks noChangeArrowheads="1"/>
          </p:cNvSpPr>
          <p:nvPr/>
        </p:nvSpPr>
        <p:spPr bwMode="auto">
          <a:xfrm>
            <a:off x="179387" y="680015"/>
            <a:ext cx="8785225" cy="2460953"/>
          </a:xfrm>
          <a:prstGeom prst="rect">
            <a:avLst/>
          </a:prstGeom>
          <a:solidFill>
            <a:srgbClr val="00FFFF"/>
          </a:solidFill>
          <a:ln w="19050">
            <a:solidFill>
              <a:srgbClr val="3366FF"/>
            </a:solidFill>
            <a:miter lim="800000"/>
            <a:headEnd/>
            <a:tailEnd/>
          </a:ln>
          <a:effec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defTabSz="4572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defTabSz="4572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defTabSz="4572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defTabSz="4572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8" name="Text Box 3"/>
          <p:cNvSpPr txBox="1">
            <a:spLocks noChangeArrowheads="1"/>
          </p:cNvSpPr>
          <p:nvPr/>
        </p:nvSpPr>
        <p:spPr bwMode="auto">
          <a:xfrm>
            <a:off x="179388" y="786788"/>
            <a:ext cx="2995612"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defTabSz="4572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defTabSz="4572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defTabSz="4572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defTabSz="4572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buClr>
                <a:schemeClr val="tx1"/>
              </a:buClr>
              <a:buFont typeface="Wingdings" panose="05000000000000000000" pitchFamily="2" charset="2"/>
              <a:buChar char="l"/>
            </a:pPr>
            <a:r>
              <a:rPr lang="ja-JP" altLang="en-US" sz="1600" dirty="0">
                <a:latin typeface="ＭＳ ゴシック" panose="020B0609070205080204" pitchFamily="49" charset="-128"/>
                <a:ea typeface="ＭＳ ゴシック" panose="020B0609070205080204" pitchFamily="49" charset="-128"/>
              </a:rPr>
              <a:t>空間構成（断面構成）</a:t>
            </a:r>
          </a:p>
        </p:txBody>
      </p:sp>
      <p:sp>
        <p:nvSpPr>
          <p:cNvPr id="9" name="Text Box 5"/>
          <p:cNvSpPr txBox="1">
            <a:spLocks noChangeArrowheads="1"/>
          </p:cNvSpPr>
          <p:nvPr/>
        </p:nvSpPr>
        <p:spPr bwMode="auto">
          <a:xfrm>
            <a:off x="179388" y="3279205"/>
            <a:ext cx="266382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defTabSz="4572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defTabSz="4572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defTabSz="4572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defTabSz="4572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buClr>
                <a:schemeClr val="tx1"/>
              </a:buClr>
              <a:buFont typeface="Wingdings" panose="05000000000000000000" pitchFamily="2" charset="2"/>
              <a:buChar char="l"/>
            </a:pPr>
            <a:r>
              <a:rPr lang="ja-JP" altLang="en-US" sz="1600" dirty="0">
                <a:latin typeface="ＭＳ ゴシック" panose="020B0609070205080204" pitchFamily="49" charset="-128"/>
                <a:ea typeface="ＭＳ ゴシック" panose="020B0609070205080204" pitchFamily="49" charset="-128"/>
              </a:rPr>
              <a:t>事業スキーム</a:t>
            </a:r>
          </a:p>
        </p:txBody>
      </p:sp>
      <p:sp>
        <p:nvSpPr>
          <p:cNvPr id="42" name="テキスト ボックス 41"/>
          <p:cNvSpPr txBox="1"/>
          <p:nvPr/>
        </p:nvSpPr>
        <p:spPr>
          <a:xfrm>
            <a:off x="9394" y="-27384"/>
            <a:ext cx="3090911" cy="707886"/>
          </a:xfrm>
          <a:prstGeom prst="rect">
            <a:avLst/>
          </a:prstGeom>
          <a:solidFill>
            <a:srgbClr val="0070C0"/>
          </a:solidFill>
        </p:spPr>
        <p:txBody>
          <a:bodyPr wrap="none" rtlCol="0">
            <a:spAutoFit/>
          </a:bodyPr>
          <a:lstStyle/>
          <a:p>
            <a:r>
              <a:rPr lang="ja-JP" altLang="en-US" sz="4000" dirty="0" smtClean="0">
                <a:solidFill>
                  <a:schemeClr val="bg1"/>
                </a:solidFill>
                <a:latin typeface="HGP創英角ｺﾞｼｯｸUB" panose="020B0900000000000000" pitchFamily="50" charset="-128"/>
                <a:ea typeface="HGP創英角ｺﾞｼｯｸUB" panose="020B0900000000000000" pitchFamily="50" charset="-128"/>
              </a:rPr>
              <a:t>広島　京橋川</a:t>
            </a:r>
            <a:endParaRPr kumimoji="1" lang="ja-JP" altLang="en-US" sz="4000" dirty="0">
              <a:solidFill>
                <a:schemeClr val="bg1"/>
              </a:solidFill>
              <a:latin typeface="HGP創英角ｺﾞｼｯｸUB" panose="020B0900000000000000" pitchFamily="50" charset="-128"/>
              <a:ea typeface="HGP創英角ｺﾞｼｯｸUB" panose="020B0900000000000000" pitchFamily="50" charset="-128"/>
            </a:endParaRPr>
          </a:p>
        </p:txBody>
      </p:sp>
      <p:sp>
        <p:nvSpPr>
          <p:cNvPr id="44" name="正方形/長方形 43"/>
          <p:cNvSpPr/>
          <p:nvPr/>
        </p:nvSpPr>
        <p:spPr>
          <a:xfrm>
            <a:off x="3923928" y="836712"/>
            <a:ext cx="4896544" cy="21602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45" name="図 44"/>
          <p:cNvPicPr>
            <a:picLocks noChangeAspect="1"/>
          </p:cNvPicPr>
          <p:nvPr/>
        </p:nvPicPr>
        <p:blipFill>
          <a:blip r:embed="rId2" cstate="print"/>
          <a:stretch>
            <a:fillRect/>
          </a:stretch>
        </p:blipFill>
        <p:spPr>
          <a:xfrm>
            <a:off x="4086037" y="1052735"/>
            <a:ext cx="4590419" cy="1856396"/>
          </a:xfrm>
          <a:prstGeom prst="rect">
            <a:avLst/>
          </a:prstGeom>
        </p:spPr>
      </p:pic>
      <p:sp>
        <p:nvSpPr>
          <p:cNvPr id="47" name="正方形/長方形 33"/>
          <p:cNvSpPr>
            <a:spLocks noChangeArrowheads="1"/>
          </p:cNvSpPr>
          <p:nvPr/>
        </p:nvSpPr>
        <p:spPr bwMode="auto">
          <a:xfrm>
            <a:off x="250827" y="1162050"/>
            <a:ext cx="3742553"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1200" dirty="0">
                <a:latin typeface="ＭＳ ゴシック" panose="020B0609070205080204" pitchFamily="49" charset="-128"/>
                <a:ea typeface="ＭＳ ゴシック" panose="020B0609070205080204" pitchFamily="49" charset="-128"/>
              </a:rPr>
              <a:t>・施設設置場所：河川区域および都市公園区域</a:t>
            </a:r>
          </a:p>
          <a:p>
            <a:pPr eaLnBrk="1" hangingPunct="1"/>
            <a:r>
              <a:rPr lang="ja-JP" altLang="en-US" sz="1200" dirty="0">
                <a:latin typeface="ＭＳ ゴシック" panose="020B0609070205080204" pitchFamily="49" charset="-128"/>
                <a:ea typeface="ＭＳ ゴシック" panose="020B0609070205080204" pitchFamily="49" charset="-128"/>
              </a:rPr>
              <a:t>・施設内容：オープンカフェ</a:t>
            </a:r>
          </a:p>
          <a:p>
            <a:pPr eaLnBrk="1" hangingPunct="1"/>
            <a:r>
              <a:rPr lang="ja-JP" altLang="en-US" sz="1200" dirty="0" smtClean="0">
                <a:latin typeface="ＭＳ ゴシック" panose="020B0609070205080204" pitchFamily="49" charset="-128"/>
                <a:ea typeface="ＭＳ ゴシック" panose="020B0609070205080204" pitchFamily="49" charset="-128"/>
              </a:rPr>
              <a:t>・ </a:t>
            </a:r>
            <a:r>
              <a:rPr lang="ja-JP" altLang="ja-JP" sz="1200" dirty="0" smtClean="0">
                <a:latin typeface="ＭＳ ゴシック" panose="020B0609070205080204" pitchFamily="49" charset="-128"/>
                <a:ea typeface="ＭＳ ゴシック" panose="020B0609070205080204" pitchFamily="49" charset="-128"/>
              </a:rPr>
              <a:t>[</a:t>
            </a:r>
            <a:r>
              <a:rPr lang="ja-JP" altLang="en-US" sz="1200" dirty="0" smtClean="0">
                <a:latin typeface="ＭＳ ゴシック" panose="020B0609070205080204" pitchFamily="49" charset="-128"/>
                <a:ea typeface="ＭＳ ゴシック" panose="020B0609070205080204" pitchFamily="49" charset="-128"/>
              </a:rPr>
              <a:t>占用料</a:t>
            </a:r>
            <a:r>
              <a:rPr lang="ja-JP" altLang="ja-JP" sz="1200" dirty="0" smtClean="0">
                <a:latin typeface="ＭＳ ゴシック" panose="020B0609070205080204" pitchFamily="49" charset="-128"/>
                <a:ea typeface="ＭＳ ゴシック" panose="020B0609070205080204" pitchFamily="49" charset="-128"/>
              </a:rPr>
              <a:t>]</a:t>
            </a:r>
            <a:endParaRPr lang="ja-JP" altLang="en-US" sz="1200" dirty="0">
              <a:latin typeface="ＭＳ ゴシック" panose="020B0609070205080204" pitchFamily="49" charset="-128"/>
              <a:ea typeface="ＭＳ ゴシック" panose="020B0609070205080204" pitchFamily="49" charset="-128"/>
            </a:endParaRPr>
          </a:p>
          <a:p>
            <a:pPr eaLnBrk="1" hangingPunct="1"/>
            <a:r>
              <a:rPr lang="ja-JP" altLang="en-US" sz="1200" dirty="0">
                <a:latin typeface="ＭＳ ゴシック" panose="020B0609070205080204" pitchFamily="49" charset="-128"/>
                <a:ea typeface="ＭＳ ゴシック" panose="020B0609070205080204" pitchFamily="49" charset="-128"/>
              </a:rPr>
              <a:t>　地先利用型　河川</a:t>
            </a:r>
            <a:r>
              <a:rPr lang="ja-JP" altLang="en-US" sz="1200" dirty="0" smtClean="0">
                <a:latin typeface="ＭＳ ゴシック" panose="020B0609070205080204" pitchFamily="49" charset="-128"/>
                <a:ea typeface="ＭＳ ゴシック" panose="020B0609070205080204" pitchFamily="49" charset="-128"/>
              </a:rPr>
              <a:t>占用料   </a:t>
            </a:r>
            <a:r>
              <a:rPr lang="ja-JP" altLang="ja-JP" sz="1200" dirty="0" smtClean="0">
                <a:latin typeface="ＭＳ ゴシック" panose="020B0609070205080204" pitchFamily="49" charset="-128"/>
                <a:ea typeface="ＭＳ ゴシック" panose="020B0609070205080204" pitchFamily="49" charset="-128"/>
              </a:rPr>
              <a:t>210</a:t>
            </a:r>
            <a:r>
              <a:rPr lang="ja-JP" altLang="en-US" sz="1200" dirty="0" smtClean="0">
                <a:latin typeface="ＭＳ ゴシック" panose="020B0609070205080204" pitchFamily="49" charset="-128"/>
                <a:ea typeface="ＭＳ ゴシック" panose="020B0609070205080204" pitchFamily="49" charset="-128"/>
              </a:rPr>
              <a:t>円</a:t>
            </a:r>
            <a:r>
              <a:rPr lang="ja-JP" altLang="ja-JP" sz="1200" dirty="0">
                <a:latin typeface="ＭＳ ゴシック" panose="020B0609070205080204" pitchFamily="49" charset="-128"/>
                <a:ea typeface="ＭＳ ゴシック" panose="020B0609070205080204" pitchFamily="49" charset="-128"/>
              </a:rPr>
              <a:t>/m2</a:t>
            </a:r>
            <a:r>
              <a:rPr lang="ja-JP" altLang="en-US" sz="1200" dirty="0">
                <a:latin typeface="ＭＳ ゴシック" panose="020B0609070205080204" pitchFamily="49" charset="-128"/>
                <a:ea typeface="ＭＳ ゴシック" panose="020B0609070205080204" pitchFamily="49" charset="-128"/>
              </a:rPr>
              <a:t>・</a:t>
            </a:r>
            <a:r>
              <a:rPr lang="ja-JP" altLang="en-US" sz="1200" dirty="0" smtClean="0">
                <a:latin typeface="ＭＳ ゴシック" panose="020B0609070205080204" pitchFamily="49" charset="-128"/>
                <a:ea typeface="ＭＳ ゴシック" panose="020B0609070205080204" pitchFamily="49" charset="-128"/>
              </a:rPr>
              <a:t>年</a:t>
            </a:r>
            <a:endParaRPr lang="en-US" altLang="ja-JP" sz="1200" dirty="0" smtClean="0">
              <a:latin typeface="ＭＳ ゴシック" panose="020B0609070205080204" pitchFamily="49" charset="-128"/>
              <a:ea typeface="ＭＳ ゴシック" panose="020B0609070205080204" pitchFamily="49" charset="-128"/>
            </a:endParaRPr>
          </a:p>
          <a:p>
            <a:pPr eaLnBrk="1" hangingPunct="1"/>
            <a:r>
              <a:rPr lang="ja-JP" altLang="en-US" sz="1200" dirty="0">
                <a:latin typeface="ＭＳ ゴシック" panose="020B0609070205080204" pitchFamily="49" charset="-128"/>
                <a:ea typeface="ＭＳ ゴシック" panose="020B0609070205080204" pitchFamily="49" charset="-128"/>
              </a:rPr>
              <a:t>　独立店舗型　</a:t>
            </a:r>
            <a:r>
              <a:rPr lang="ja-JP" altLang="en-US" sz="1200" dirty="0" smtClean="0">
                <a:latin typeface="ＭＳ ゴシック" panose="020B0609070205080204" pitchFamily="49" charset="-128"/>
                <a:ea typeface="ＭＳ ゴシック" panose="020B0609070205080204" pitchFamily="49" charset="-128"/>
              </a:rPr>
              <a:t>河川占用料 </a:t>
            </a:r>
            <a:r>
              <a:rPr lang="en-US" altLang="ja-JP" sz="1200" dirty="0" smtClean="0">
                <a:latin typeface="ＭＳ ゴシック" panose="020B0609070205080204" pitchFamily="49" charset="-128"/>
                <a:ea typeface="ＭＳ ゴシック" panose="020B0609070205080204" pitchFamily="49" charset="-128"/>
              </a:rPr>
              <a:t>1,090</a:t>
            </a:r>
            <a:r>
              <a:rPr lang="ja-JP" altLang="en-US" sz="1200" dirty="0">
                <a:latin typeface="ＭＳ ゴシック" panose="020B0609070205080204" pitchFamily="49" charset="-128"/>
                <a:ea typeface="ＭＳ ゴシック" panose="020B0609070205080204" pitchFamily="49" charset="-128"/>
              </a:rPr>
              <a:t>円</a:t>
            </a:r>
            <a:r>
              <a:rPr lang="en-US" altLang="ja-JP" sz="1200" dirty="0">
                <a:latin typeface="ＭＳ ゴシック" panose="020B0609070205080204" pitchFamily="49" charset="-128"/>
                <a:ea typeface="ＭＳ ゴシック" panose="020B0609070205080204" pitchFamily="49" charset="-128"/>
              </a:rPr>
              <a:t>/m2</a:t>
            </a:r>
            <a:r>
              <a:rPr lang="ja-JP" altLang="en-US" sz="1200" dirty="0">
                <a:latin typeface="ＭＳ ゴシック" panose="020B0609070205080204" pitchFamily="49" charset="-128"/>
                <a:ea typeface="ＭＳ ゴシック" panose="020B0609070205080204" pitchFamily="49" charset="-128"/>
              </a:rPr>
              <a:t>・</a:t>
            </a:r>
            <a:r>
              <a:rPr lang="ja-JP" altLang="en-US" sz="1200" dirty="0" smtClean="0">
                <a:latin typeface="ＭＳ ゴシック" panose="020B0609070205080204" pitchFamily="49" charset="-128"/>
                <a:ea typeface="ＭＳ ゴシック" panose="020B0609070205080204" pitchFamily="49" charset="-128"/>
              </a:rPr>
              <a:t>年</a:t>
            </a:r>
            <a:endParaRPr lang="en-US" altLang="ja-JP" sz="1200" dirty="0" smtClean="0">
              <a:latin typeface="ＭＳ ゴシック" panose="020B0609070205080204" pitchFamily="49" charset="-128"/>
              <a:ea typeface="ＭＳ ゴシック" panose="020B0609070205080204" pitchFamily="49" charset="-128"/>
            </a:endParaRPr>
          </a:p>
          <a:p>
            <a:pPr eaLnBrk="1" hangingPunct="1"/>
            <a:r>
              <a:rPr lang="ja-JP" altLang="en-US" sz="1200" dirty="0">
                <a:latin typeface="ＭＳ ゴシック" panose="020B0609070205080204" pitchFamily="49" charset="-128"/>
                <a:ea typeface="ＭＳ ゴシック" panose="020B0609070205080204" pitchFamily="49" charset="-128"/>
              </a:rPr>
              <a:t>・ </a:t>
            </a:r>
            <a:r>
              <a:rPr lang="ja-JP" altLang="ja-JP" sz="1200" dirty="0" smtClean="0">
                <a:latin typeface="ＭＳ ゴシック" panose="020B0609070205080204" pitchFamily="49" charset="-128"/>
                <a:ea typeface="ＭＳ ゴシック" panose="020B0609070205080204" pitchFamily="49" charset="-128"/>
              </a:rPr>
              <a:t>[</a:t>
            </a:r>
            <a:r>
              <a:rPr lang="ja-JP" altLang="en-US" sz="1200" dirty="0" smtClean="0">
                <a:latin typeface="ＭＳ ゴシック" panose="020B0609070205080204" pitchFamily="49" charset="-128"/>
                <a:ea typeface="ＭＳ ゴシック" panose="020B0609070205080204" pitchFamily="49" charset="-128"/>
              </a:rPr>
              <a:t>使用料</a:t>
            </a:r>
            <a:r>
              <a:rPr lang="ja-JP" altLang="ja-JP" sz="1200" dirty="0">
                <a:latin typeface="ＭＳ ゴシック" panose="020B0609070205080204" pitchFamily="49" charset="-128"/>
                <a:ea typeface="ＭＳ ゴシック" panose="020B0609070205080204" pitchFamily="49" charset="-128"/>
              </a:rPr>
              <a:t>]</a:t>
            </a:r>
            <a:endParaRPr lang="ja-JP" altLang="en-US" sz="1200" dirty="0">
              <a:latin typeface="ＭＳ ゴシック" panose="020B0609070205080204" pitchFamily="49" charset="-128"/>
              <a:ea typeface="ＭＳ ゴシック" panose="020B0609070205080204" pitchFamily="49" charset="-128"/>
            </a:endParaRPr>
          </a:p>
          <a:p>
            <a:pPr eaLnBrk="1" hangingPunct="1"/>
            <a:r>
              <a:rPr lang="ja-JP" altLang="en-US" sz="1200" dirty="0">
                <a:latin typeface="ＭＳ ゴシック" panose="020B0609070205080204" pitchFamily="49" charset="-128"/>
                <a:ea typeface="ＭＳ ゴシック" panose="020B0609070205080204" pitchFamily="49" charset="-128"/>
              </a:rPr>
              <a:t>　</a:t>
            </a:r>
            <a:r>
              <a:rPr lang="ja-JP" altLang="en-US" sz="1200" dirty="0" smtClean="0">
                <a:latin typeface="ＭＳ ゴシック" panose="020B0609070205080204" pitchFamily="49" charset="-128"/>
                <a:ea typeface="ＭＳ ゴシック" panose="020B0609070205080204" pitchFamily="49" charset="-128"/>
              </a:rPr>
              <a:t>建築物部分</a:t>
            </a:r>
            <a:r>
              <a:rPr lang="en-US" altLang="ja-JP" sz="1200" dirty="0" smtClean="0">
                <a:latin typeface="ＭＳ ゴシック" panose="020B0609070205080204" pitchFamily="49" charset="-128"/>
                <a:ea typeface="ＭＳ ゴシック" panose="020B0609070205080204" pitchFamily="49" charset="-128"/>
              </a:rPr>
              <a:t>	12,00</a:t>
            </a:r>
            <a:r>
              <a:rPr lang="ja-JP" altLang="ja-JP" sz="1200" dirty="0" smtClean="0">
                <a:latin typeface="ＭＳ ゴシック" panose="020B0609070205080204" pitchFamily="49" charset="-128"/>
                <a:ea typeface="ＭＳ ゴシック" panose="020B0609070205080204" pitchFamily="49" charset="-128"/>
              </a:rPr>
              <a:t>0</a:t>
            </a:r>
            <a:r>
              <a:rPr lang="ja-JP" altLang="en-US" sz="1200" dirty="0" smtClean="0">
                <a:latin typeface="ＭＳ ゴシック" panose="020B0609070205080204" pitchFamily="49" charset="-128"/>
                <a:ea typeface="ＭＳ ゴシック" panose="020B0609070205080204" pitchFamily="49" charset="-128"/>
              </a:rPr>
              <a:t>円</a:t>
            </a:r>
            <a:r>
              <a:rPr lang="ja-JP" altLang="ja-JP" sz="1200" dirty="0">
                <a:latin typeface="ＭＳ ゴシック" panose="020B0609070205080204" pitchFamily="49" charset="-128"/>
                <a:ea typeface="ＭＳ ゴシック" panose="020B0609070205080204" pitchFamily="49" charset="-128"/>
              </a:rPr>
              <a:t>/m2</a:t>
            </a:r>
            <a:r>
              <a:rPr lang="ja-JP" altLang="en-US" sz="1200" dirty="0">
                <a:latin typeface="ＭＳ ゴシック" panose="020B0609070205080204" pitchFamily="49" charset="-128"/>
                <a:ea typeface="ＭＳ ゴシック" panose="020B0609070205080204" pitchFamily="49" charset="-128"/>
              </a:rPr>
              <a:t>・年</a:t>
            </a:r>
            <a:endParaRPr lang="en-US" altLang="ja-JP" sz="1200" dirty="0">
              <a:latin typeface="ＭＳ ゴシック" panose="020B0609070205080204" pitchFamily="49" charset="-128"/>
              <a:ea typeface="ＭＳ ゴシック" panose="020B0609070205080204" pitchFamily="49" charset="-128"/>
            </a:endParaRPr>
          </a:p>
          <a:p>
            <a:pPr eaLnBrk="1" hangingPunct="1"/>
            <a:r>
              <a:rPr lang="ja-JP" altLang="en-US" sz="1200" dirty="0">
                <a:latin typeface="ＭＳ ゴシック" panose="020B0609070205080204" pitchFamily="49" charset="-128"/>
                <a:ea typeface="ＭＳ ゴシック" panose="020B0609070205080204" pitchFamily="49" charset="-128"/>
              </a:rPr>
              <a:t>　</a:t>
            </a:r>
            <a:r>
              <a:rPr lang="ja-JP" altLang="en-US" sz="1200" dirty="0" smtClean="0">
                <a:latin typeface="ＭＳ ゴシック" panose="020B0609070205080204" pitchFamily="49" charset="-128"/>
                <a:ea typeface="ＭＳ ゴシック" panose="020B0609070205080204" pitchFamily="49" charset="-128"/>
              </a:rPr>
              <a:t>それ以外</a:t>
            </a:r>
            <a:r>
              <a:rPr lang="en-US" altLang="ja-JP" sz="1200" dirty="0" smtClean="0">
                <a:latin typeface="ＭＳ ゴシック" panose="020B0609070205080204" pitchFamily="49" charset="-128"/>
                <a:ea typeface="ＭＳ ゴシック" panose="020B0609070205080204" pitchFamily="49" charset="-128"/>
              </a:rPr>
              <a:t>		</a:t>
            </a:r>
            <a:r>
              <a:rPr lang="ja-JP" altLang="en-US" sz="1200" dirty="0">
                <a:latin typeface="ＭＳ ゴシック" panose="020B0609070205080204" pitchFamily="49" charset="-128"/>
                <a:ea typeface="ＭＳ ゴシック" panose="020B0609070205080204" pitchFamily="49" charset="-128"/>
              </a:rPr>
              <a:t> </a:t>
            </a:r>
            <a:r>
              <a:rPr lang="en-US" altLang="ja-JP" sz="1200" dirty="0" smtClean="0">
                <a:latin typeface="ＭＳ ゴシック" panose="020B0609070205080204" pitchFamily="49" charset="-128"/>
                <a:ea typeface="ＭＳ ゴシック" panose="020B0609070205080204" pitchFamily="49" charset="-128"/>
              </a:rPr>
              <a:t>2,400</a:t>
            </a:r>
            <a:r>
              <a:rPr lang="ja-JP" altLang="en-US" sz="1200" dirty="0">
                <a:latin typeface="ＭＳ ゴシック" panose="020B0609070205080204" pitchFamily="49" charset="-128"/>
                <a:ea typeface="ＭＳ ゴシック" panose="020B0609070205080204" pitchFamily="49" charset="-128"/>
              </a:rPr>
              <a:t>円</a:t>
            </a:r>
            <a:r>
              <a:rPr lang="en-US" altLang="ja-JP" sz="1200" dirty="0">
                <a:latin typeface="ＭＳ ゴシック" panose="020B0609070205080204" pitchFamily="49" charset="-128"/>
                <a:ea typeface="ＭＳ ゴシック" panose="020B0609070205080204" pitchFamily="49" charset="-128"/>
              </a:rPr>
              <a:t>/m2</a:t>
            </a:r>
            <a:r>
              <a:rPr lang="ja-JP" altLang="en-US" sz="1200" dirty="0">
                <a:latin typeface="ＭＳ ゴシック" panose="020B0609070205080204" pitchFamily="49" charset="-128"/>
                <a:ea typeface="ＭＳ ゴシック" panose="020B0609070205080204" pitchFamily="49" charset="-128"/>
              </a:rPr>
              <a:t>・年</a:t>
            </a:r>
          </a:p>
          <a:p>
            <a:pPr eaLnBrk="1" hangingPunct="1"/>
            <a:endParaRPr lang="ja-JP" altLang="en-US" sz="1200" dirty="0">
              <a:latin typeface="ＭＳ ゴシック" panose="020B0609070205080204" pitchFamily="49" charset="-128"/>
              <a:ea typeface="ＭＳ ゴシック" panose="020B0609070205080204" pitchFamily="49" charset="-128"/>
            </a:endParaRPr>
          </a:p>
        </p:txBody>
      </p:sp>
      <p:pic>
        <p:nvPicPr>
          <p:cNvPr id="2" name="図 1"/>
          <p:cNvPicPr>
            <a:picLocks noChangeAspect="1"/>
          </p:cNvPicPr>
          <p:nvPr/>
        </p:nvPicPr>
        <p:blipFill>
          <a:blip r:embed="rId3" cstate="print"/>
          <a:stretch>
            <a:fillRect/>
          </a:stretch>
        </p:blipFill>
        <p:spPr>
          <a:xfrm>
            <a:off x="2411760" y="3285461"/>
            <a:ext cx="5832648" cy="3345989"/>
          </a:xfrm>
          <a:prstGeom prst="rect">
            <a:avLst/>
          </a:prstGeom>
        </p:spPr>
      </p:pic>
      <p:sp>
        <p:nvSpPr>
          <p:cNvPr id="11" name="テキスト ボックス 10"/>
          <p:cNvSpPr txBox="1"/>
          <p:nvPr/>
        </p:nvSpPr>
        <p:spPr>
          <a:xfrm>
            <a:off x="5004048" y="3789040"/>
            <a:ext cx="646331" cy="230832"/>
          </a:xfrm>
          <a:prstGeom prst="rect">
            <a:avLst/>
          </a:prstGeom>
          <a:solidFill>
            <a:schemeClr val="accent4">
              <a:lumMod val="40000"/>
              <a:lumOff val="60000"/>
            </a:schemeClr>
          </a:solidFill>
        </p:spPr>
        <p:txBody>
          <a:bodyPr wrap="none" rtlCol="0">
            <a:spAutoFit/>
          </a:bodyPr>
          <a:lstStyle/>
          <a:p>
            <a:r>
              <a:rPr kumimoji="1" lang="ja-JP" altLang="en-US" sz="900" dirty="0" smtClean="0"/>
              <a:t>設置許可</a:t>
            </a:r>
            <a:endParaRPr kumimoji="1" lang="ja-JP" altLang="en-US" sz="900" dirty="0"/>
          </a:p>
        </p:txBody>
      </p:sp>
      <p:sp>
        <p:nvSpPr>
          <p:cNvPr id="5" name="スライド番号プレースホルダー 4"/>
          <p:cNvSpPr>
            <a:spLocks noGrp="1"/>
          </p:cNvSpPr>
          <p:nvPr>
            <p:ph type="sldNum" sz="quarter" idx="12"/>
          </p:nvPr>
        </p:nvSpPr>
        <p:spPr>
          <a:xfrm>
            <a:off x="6553200" y="6237312"/>
            <a:ext cx="2133600" cy="207963"/>
          </a:xfrm>
        </p:spPr>
        <p:txBody>
          <a:bodyPr/>
          <a:lstStyle/>
          <a:p>
            <a:fld id="{CE9331C3-343D-4A15-AB63-DCC2F0A65DDE}" type="slidenum">
              <a:rPr lang="en-US" altLang="ja-JP" smtClean="0">
                <a:solidFill>
                  <a:schemeClr val="tx1"/>
                </a:solidFill>
              </a:rPr>
              <a:pPr/>
              <a:t>10</a:t>
            </a:fld>
            <a:endParaRPr lang="en-US" altLang="ja-JP" dirty="0">
              <a:solidFill>
                <a:schemeClr val="tx1"/>
              </a:solidFill>
            </a:endParaRPr>
          </a:p>
        </p:txBody>
      </p:sp>
    </p:spTree>
    <p:extLst>
      <p:ext uri="{BB962C8B-B14F-4D97-AF65-F5344CB8AC3E}">
        <p14:creationId xmlns:p14="http://schemas.microsoft.com/office/powerpoint/2010/main" val="113285721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6"/>
          <p:cNvSpPr>
            <a:spLocks noChangeArrowheads="1"/>
          </p:cNvSpPr>
          <p:nvPr/>
        </p:nvSpPr>
        <p:spPr bwMode="auto">
          <a:xfrm>
            <a:off x="179388" y="3250283"/>
            <a:ext cx="8785225" cy="3346611"/>
          </a:xfrm>
          <a:prstGeom prst="rect">
            <a:avLst/>
          </a:prstGeom>
          <a:solidFill>
            <a:schemeClr val="accent4">
              <a:lumMod val="40000"/>
              <a:lumOff val="60000"/>
            </a:schemeClr>
          </a:solidFill>
          <a:ln w="19050">
            <a:solidFill>
              <a:srgbClr val="FF9900"/>
            </a:solidFill>
            <a:miter lim="800000"/>
            <a:headEnd/>
            <a:tailEnd/>
          </a:ln>
          <a:effec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defTabSz="4572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defTabSz="4572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defTabSz="4572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defTabSz="4572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6" name="Rectangle 4"/>
          <p:cNvSpPr>
            <a:spLocks noChangeArrowheads="1"/>
          </p:cNvSpPr>
          <p:nvPr/>
        </p:nvSpPr>
        <p:spPr bwMode="auto">
          <a:xfrm>
            <a:off x="179387" y="680015"/>
            <a:ext cx="8785225" cy="2460953"/>
          </a:xfrm>
          <a:prstGeom prst="rect">
            <a:avLst/>
          </a:prstGeom>
          <a:solidFill>
            <a:srgbClr val="00FFFF"/>
          </a:solidFill>
          <a:ln w="19050">
            <a:solidFill>
              <a:srgbClr val="3366FF"/>
            </a:solidFill>
            <a:miter lim="800000"/>
            <a:headEnd/>
            <a:tailEnd/>
          </a:ln>
          <a:effec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defTabSz="4572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defTabSz="4572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defTabSz="4572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defTabSz="4572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7" name="Text Box 5"/>
          <p:cNvSpPr txBox="1">
            <a:spLocks noChangeArrowheads="1"/>
          </p:cNvSpPr>
          <p:nvPr/>
        </p:nvSpPr>
        <p:spPr bwMode="auto">
          <a:xfrm>
            <a:off x="179388" y="3279205"/>
            <a:ext cx="266382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defTabSz="4572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defTabSz="4572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defTabSz="4572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defTabSz="4572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buClr>
                <a:schemeClr val="tx1"/>
              </a:buClr>
              <a:buFont typeface="Wingdings" panose="05000000000000000000" pitchFamily="2" charset="2"/>
              <a:buChar char="l"/>
            </a:pPr>
            <a:r>
              <a:rPr lang="ja-JP" altLang="en-US" sz="1600" dirty="0">
                <a:latin typeface="ＭＳ ゴシック" panose="020B0609070205080204" pitchFamily="49" charset="-128"/>
                <a:ea typeface="ＭＳ ゴシック" panose="020B0609070205080204" pitchFamily="49" charset="-128"/>
              </a:rPr>
              <a:t>事業スキーム</a:t>
            </a:r>
          </a:p>
        </p:txBody>
      </p:sp>
      <p:sp>
        <p:nvSpPr>
          <p:cNvPr id="8" name="Text Box 3"/>
          <p:cNvSpPr txBox="1">
            <a:spLocks noChangeArrowheads="1"/>
          </p:cNvSpPr>
          <p:nvPr/>
        </p:nvSpPr>
        <p:spPr bwMode="auto">
          <a:xfrm>
            <a:off x="179388" y="786788"/>
            <a:ext cx="2995612"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defTabSz="4572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defTabSz="4572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defTabSz="4572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defTabSz="4572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buClr>
                <a:schemeClr val="tx1"/>
              </a:buClr>
              <a:buFont typeface="Wingdings" panose="05000000000000000000" pitchFamily="2" charset="2"/>
              <a:buChar char="l"/>
            </a:pPr>
            <a:r>
              <a:rPr lang="ja-JP" altLang="en-US" sz="1600" dirty="0">
                <a:latin typeface="ＭＳ ゴシック" panose="020B0609070205080204" pitchFamily="49" charset="-128"/>
                <a:ea typeface="ＭＳ ゴシック" panose="020B0609070205080204" pitchFamily="49" charset="-128"/>
              </a:rPr>
              <a:t>空間構成（断面構成）</a:t>
            </a:r>
          </a:p>
        </p:txBody>
      </p:sp>
      <p:sp>
        <p:nvSpPr>
          <p:cNvPr id="12" name="テキスト ボックス 11"/>
          <p:cNvSpPr txBox="1"/>
          <p:nvPr/>
        </p:nvSpPr>
        <p:spPr>
          <a:xfrm>
            <a:off x="9394" y="-27384"/>
            <a:ext cx="3603872" cy="707886"/>
          </a:xfrm>
          <a:prstGeom prst="rect">
            <a:avLst/>
          </a:prstGeom>
          <a:solidFill>
            <a:srgbClr val="0070C0"/>
          </a:solidFill>
        </p:spPr>
        <p:txBody>
          <a:bodyPr wrap="none" rtlCol="0">
            <a:spAutoFit/>
          </a:bodyPr>
          <a:lstStyle/>
          <a:p>
            <a:r>
              <a:rPr kumimoji="1" lang="ja-JP" altLang="en-US" sz="4000" dirty="0" smtClean="0">
                <a:solidFill>
                  <a:schemeClr val="bg1"/>
                </a:solidFill>
                <a:latin typeface="HGP創英角ｺﾞｼｯｸUB" panose="020B0900000000000000" pitchFamily="50" charset="-128"/>
                <a:ea typeface="HGP創英角ｺﾞｼｯｸUB" panose="020B0900000000000000" pitchFamily="50" charset="-128"/>
              </a:rPr>
              <a:t>大阪　道頓堀川</a:t>
            </a:r>
            <a:endParaRPr kumimoji="1" lang="ja-JP" altLang="en-US" sz="4000" dirty="0">
              <a:solidFill>
                <a:schemeClr val="bg1"/>
              </a:solidFill>
              <a:latin typeface="HGP創英角ｺﾞｼｯｸUB" panose="020B0900000000000000" pitchFamily="50" charset="-128"/>
              <a:ea typeface="HGP創英角ｺﾞｼｯｸUB" panose="020B0900000000000000" pitchFamily="50" charset="-128"/>
            </a:endParaRPr>
          </a:p>
        </p:txBody>
      </p:sp>
      <p:sp>
        <p:nvSpPr>
          <p:cNvPr id="13" name="正方形/長方形 12"/>
          <p:cNvSpPr/>
          <p:nvPr/>
        </p:nvSpPr>
        <p:spPr>
          <a:xfrm>
            <a:off x="3344993" y="764704"/>
            <a:ext cx="5475479" cy="23042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正方形/長方形 33"/>
          <p:cNvSpPr>
            <a:spLocks noChangeArrowheads="1"/>
          </p:cNvSpPr>
          <p:nvPr/>
        </p:nvSpPr>
        <p:spPr bwMode="auto">
          <a:xfrm>
            <a:off x="250827" y="1162052"/>
            <a:ext cx="3094165"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1200" dirty="0">
                <a:latin typeface="ＭＳ ゴシック" panose="020B0609070205080204" pitchFamily="49" charset="-128"/>
                <a:ea typeface="ＭＳ ゴシック" panose="020B0609070205080204" pitchFamily="49" charset="-128"/>
              </a:rPr>
              <a:t>・施設設置場所：河川区域</a:t>
            </a:r>
          </a:p>
          <a:p>
            <a:pPr eaLnBrk="1" hangingPunct="1"/>
            <a:r>
              <a:rPr lang="ja-JP" altLang="en-US" sz="1200" dirty="0">
                <a:latin typeface="ＭＳ ゴシック" panose="020B0609070205080204" pitchFamily="49" charset="-128"/>
                <a:ea typeface="ＭＳ ゴシック" panose="020B0609070205080204" pitchFamily="49" charset="-128"/>
              </a:rPr>
              <a:t>・施設内容：</a:t>
            </a:r>
            <a:r>
              <a:rPr lang="ja-JP" altLang="en-US" sz="1200" dirty="0" smtClean="0">
                <a:latin typeface="ＭＳ ゴシック" panose="020B0609070205080204" pitchFamily="49" charset="-128"/>
                <a:ea typeface="ＭＳ ゴシック" panose="020B0609070205080204" pitchFamily="49" charset="-128"/>
              </a:rPr>
              <a:t>桟橋</a:t>
            </a:r>
            <a:endParaRPr lang="en-US" altLang="ja-JP" sz="1200" dirty="0" smtClean="0">
              <a:latin typeface="ＭＳ ゴシック" panose="020B0609070205080204" pitchFamily="49" charset="-128"/>
              <a:ea typeface="ＭＳ ゴシック" panose="020B0609070205080204" pitchFamily="49" charset="-128"/>
            </a:endParaRPr>
          </a:p>
          <a:p>
            <a:pPr eaLnBrk="1" hangingPunct="1"/>
            <a:r>
              <a:rPr lang="ja-JP" altLang="en-US" sz="1200" dirty="0">
                <a:latin typeface="ＭＳ ゴシック" panose="020B0609070205080204" pitchFamily="49" charset="-128"/>
                <a:ea typeface="ＭＳ ゴシック" panose="020B0609070205080204" pitchFamily="49" charset="-128"/>
              </a:rPr>
              <a:t>・ </a:t>
            </a:r>
            <a:r>
              <a:rPr lang="ja-JP" altLang="ja-JP" sz="1200" dirty="0">
                <a:latin typeface="ＭＳ ゴシック" panose="020B0609070205080204" pitchFamily="49" charset="-128"/>
                <a:ea typeface="ＭＳ ゴシック" panose="020B0609070205080204" pitchFamily="49" charset="-128"/>
              </a:rPr>
              <a:t>[</a:t>
            </a:r>
            <a:r>
              <a:rPr lang="ja-JP" altLang="en-US" sz="1200" dirty="0">
                <a:latin typeface="ＭＳ ゴシック" panose="020B0609070205080204" pitchFamily="49" charset="-128"/>
                <a:ea typeface="ＭＳ ゴシック" panose="020B0609070205080204" pitchFamily="49" charset="-128"/>
              </a:rPr>
              <a:t>占用料</a:t>
            </a:r>
            <a:r>
              <a:rPr lang="ja-JP" altLang="ja-JP" sz="1200" dirty="0" smtClean="0">
                <a:latin typeface="ＭＳ ゴシック" panose="020B0609070205080204" pitchFamily="49" charset="-128"/>
                <a:ea typeface="ＭＳ ゴシック" panose="020B0609070205080204" pitchFamily="49" charset="-128"/>
              </a:rPr>
              <a:t>]</a:t>
            </a:r>
            <a:r>
              <a:rPr lang="en-US" altLang="ja-JP" sz="1200" dirty="0" smtClean="0">
                <a:latin typeface="ＭＳ ゴシック" panose="020B0609070205080204" pitchFamily="49" charset="-128"/>
                <a:ea typeface="ＭＳ ゴシック" panose="020B0609070205080204" pitchFamily="49" charset="-128"/>
              </a:rPr>
              <a:t>	</a:t>
            </a:r>
            <a:r>
              <a:rPr lang="en-US" altLang="ja-JP" sz="1200" dirty="0">
                <a:latin typeface="ＭＳ ゴシック" panose="020B0609070205080204" pitchFamily="49" charset="-128"/>
                <a:ea typeface="ＭＳ ゴシック" panose="020B0609070205080204" pitchFamily="49" charset="-128"/>
              </a:rPr>
              <a:t> </a:t>
            </a:r>
            <a:r>
              <a:rPr lang="en-US" altLang="ja-JP" sz="1200" dirty="0" smtClean="0">
                <a:latin typeface="ＭＳ ゴシック" panose="020B0609070205080204" pitchFamily="49" charset="-128"/>
                <a:ea typeface="ＭＳ ゴシック" panose="020B0609070205080204" pitchFamily="49" charset="-128"/>
              </a:rPr>
              <a:t> 10,30</a:t>
            </a:r>
            <a:r>
              <a:rPr lang="ja-JP" altLang="ja-JP" sz="1200" dirty="0" smtClean="0">
                <a:latin typeface="ＭＳ ゴシック" panose="020B0609070205080204" pitchFamily="49" charset="-128"/>
                <a:ea typeface="ＭＳ ゴシック" panose="020B0609070205080204" pitchFamily="49" charset="-128"/>
              </a:rPr>
              <a:t>0</a:t>
            </a:r>
            <a:r>
              <a:rPr lang="ja-JP" altLang="en-US" sz="1200" dirty="0" smtClean="0">
                <a:latin typeface="ＭＳ ゴシック" panose="020B0609070205080204" pitchFamily="49" charset="-128"/>
                <a:ea typeface="ＭＳ ゴシック" panose="020B0609070205080204" pitchFamily="49" charset="-128"/>
              </a:rPr>
              <a:t>円</a:t>
            </a:r>
            <a:r>
              <a:rPr lang="ja-JP" altLang="ja-JP" sz="1200" dirty="0">
                <a:latin typeface="ＭＳ ゴシック" panose="020B0609070205080204" pitchFamily="49" charset="-128"/>
                <a:ea typeface="ＭＳ ゴシック" panose="020B0609070205080204" pitchFamily="49" charset="-128"/>
              </a:rPr>
              <a:t>/m2</a:t>
            </a:r>
            <a:r>
              <a:rPr lang="ja-JP" altLang="en-US" sz="1200" dirty="0">
                <a:latin typeface="ＭＳ ゴシック" panose="020B0609070205080204" pitchFamily="49" charset="-128"/>
                <a:ea typeface="ＭＳ ゴシック" panose="020B0609070205080204" pitchFamily="49" charset="-128"/>
              </a:rPr>
              <a:t>・</a:t>
            </a:r>
            <a:r>
              <a:rPr lang="ja-JP" altLang="en-US" sz="1200" dirty="0" smtClean="0">
                <a:latin typeface="ＭＳ ゴシック" panose="020B0609070205080204" pitchFamily="49" charset="-128"/>
                <a:ea typeface="ＭＳ ゴシック" panose="020B0609070205080204" pitchFamily="49" charset="-128"/>
              </a:rPr>
              <a:t>年</a:t>
            </a:r>
            <a:endParaRPr lang="en-US" altLang="ja-JP" sz="1200" dirty="0">
              <a:latin typeface="ＭＳ ゴシック" panose="020B0609070205080204" pitchFamily="49" charset="-128"/>
              <a:ea typeface="ＭＳ ゴシック" panose="020B0609070205080204" pitchFamily="49" charset="-128"/>
            </a:endParaRPr>
          </a:p>
          <a:p>
            <a:pPr eaLnBrk="1" hangingPunct="1"/>
            <a:r>
              <a:rPr lang="ja-JP" altLang="en-US" sz="1000" dirty="0">
                <a:latin typeface="ＭＳ ゴシック" panose="020B0609070205080204" pitchFamily="49" charset="-128"/>
                <a:ea typeface="ＭＳ ゴシック" panose="020B0609070205080204" pitchFamily="49" charset="-128"/>
              </a:rPr>
              <a:t>　</a:t>
            </a:r>
            <a:r>
              <a:rPr lang="ja-JP" altLang="en-US" sz="1000" dirty="0" smtClean="0">
                <a:latin typeface="ＭＳ ゴシック" panose="020B0609070205080204" pitchFamily="49" charset="-128"/>
                <a:ea typeface="ＭＳ ゴシック" panose="020B0609070205080204" pitchFamily="49" charset="-128"/>
              </a:rPr>
              <a:t>　　</a:t>
            </a:r>
            <a:r>
              <a:rPr lang="en-US" altLang="ja-JP" sz="1000" dirty="0" smtClean="0">
                <a:latin typeface="ＭＳ ゴシック" panose="020B0609070205080204" pitchFamily="49" charset="-128"/>
                <a:ea typeface="ＭＳ ゴシック" panose="020B0609070205080204" pitchFamily="49" charset="-128"/>
              </a:rPr>
              <a:t>※</a:t>
            </a:r>
            <a:r>
              <a:rPr lang="ja-JP" altLang="en-US" sz="1000" dirty="0" smtClean="0">
                <a:latin typeface="ＭＳ ゴシック" panose="020B0609070205080204" pitchFamily="49" charset="-128"/>
                <a:ea typeface="ＭＳ ゴシック" panose="020B0609070205080204" pitchFamily="49" charset="-128"/>
              </a:rPr>
              <a:t>オープンカフェの占用料</a:t>
            </a:r>
            <a:endParaRPr lang="en-US" altLang="ja-JP" sz="1000" dirty="0" smtClean="0">
              <a:latin typeface="ＭＳ ゴシック" panose="020B0609070205080204" pitchFamily="49" charset="-128"/>
              <a:ea typeface="ＭＳ ゴシック" panose="020B0609070205080204" pitchFamily="49" charset="-128"/>
            </a:endParaRPr>
          </a:p>
          <a:p>
            <a:pPr eaLnBrk="1" hangingPunct="1"/>
            <a:r>
              <a:rPr lang="ja-JP" altLang="en-US" sz="1000" dirty="0" smtClean="0">
                <a:latin typeface="ＭＳ ゴシック" panose="020B0609070205080204" pitchFamily="49" charset="-128"/>
                <a:ea typeface="ＭＳ ゴシック" panose="020B0609070205080204" pitchFamily="49" charset="-128"/>
              </a:rPr>
              <a:t>　　　</a:t>
            </a:r>
            <a:r>
              <a:rPr lang="en-US" altLang="ja-JP" sz="1000" dirty="0" smtClean="0">
                <a:latin typeface="ＭＳ ゴシック" panose="020B0609070205080204" pitchFamily="49" charset="-128"/>
                <a:ea typeface="ＭＳ ゴシック" panose="020B0609070205080204" pitchFamily="49" charset="-128"/>
              </a:rPr>
              <a:t>※</a:t>
            </a:r>
            <a:r>
              <a:rPr lang="ja-JP" altLang="en-US" sz="1000" dirty="0" smtClean="0">
                <a:latin typeface="ＭＳ ゴシック" panose="020B0609070205080204" pitchFamily="49" charset="-128"/>
                <a:ea typeface="ＭＳ ゴシック" panose="020B0609070205080204" pitchFamily="49" charset="-128"/>
              </a:rPr>
              <a:t>現在、免除中</a:t>
            </a:r>
            <a:endParaRPr lang="en-US" altLang="ja-JP" sz="1000" dirty="0">
              <a:latin typeface="ＭＳ ゴシック" panose="020B0609070205080204" pitchFamily="49" charset="-128"/>
              <a:ea typeface="ＭＳ ゴシック" panose="020B0609070205080204" pitchFamily="49" charset="-128"/>
            </a:endParaRPr>
          </a:p>
          <a:p>
            <a:pPr eaLnBrk="1" hangingPunct="1"/>
            <a:r>
              <a:rPr lang="ja-JP" altLang="en-US" sz="1200" dirty="0" smtClean="0">
                <a:latin typeface="ＭＳ ゴシック" panose="020B0609070205080204" pitchFamily="49" charset="-128"/>
                <a:ea typeface="ＭＳ ゴシック" panose="020B0609070205080204" pitchFamily="49" charset="-128"/>
              </a:rPr>
              <a:t>・ </a:t>
            </a:r>
            <a:r>
              <a:rPr lang="ja-JP" altLang="ja-JP" sz="1200" dirty="0">
                <a:latin typeface="ＭＳ ゴシック" panose="020B0609070205080204" pitchFamily="49" charset="-128"/>
                <a:ea typeface="ＭＳ ゴシック" panose="020B0609070205080204" pitchFamily="49" charset="-128"/>
              </a:rPr>
              <a:t>[</a:t>
            </a:r>
            <a:r>
              <a:rPr lang="ja-JP" altLang="en-US" sz="1200" dirty="0">
                <a:latin typeface="ＭＳ ゴシック" panose="020B0609070205080204" pitchFamily="49" charset="-128"/>
                <a:ea typeface="ＭＳ ゴシック" panose="020B0609070205080204" pitchFamily="49" charset="-128"/>
              </a:rPr>
              <a:t>使用料</a:t>
            </a:r>
            <a:r>
              <a:rPr lang="ja-JP" altLang="ja-JP" sz="1200" dirty="0" smtClean="0">
                <a:latin typeface="ＭＳ ゴシック" panose="020B0609070205080204" pitchFamily="49" charset="-128"/>
                <a:ea typeface="ＭＳ ゴシック" panose="020B0609070205080204" pitchFamily="49" charset="-128"/>
              </a:rPr>
              <a:t>]</a:t>
            </a:r>
            <a:r>
              <a:rPr lang="en-US" altLang="ja-JP" sz="1200" dirty="0" smtClean="0">
                <a:latin typeface="ＭＳ ゴシック" panose="020B0609070205080204" pitchFamily="49" charset="-128"/>
                <a:ea typeface="ＭＳ ゴシック" panose="020B0609070205080204" pitchFamily="49" charset="-128"/>
              </a:rPr>
              <a:t>  </a:t>
            </a:r>
            <a:r>
              <a:rPr lang="ja-JP" altLang="en-US" sz="1200" dirty="0" smtClean="0">
                <a:latin typeface="ＭＳ ゴシック" panose="020B0609070205080204" pitchFamily="49" charset="-128"/>
                <a:ea typeface="ＭＳ ゴシック" panose="020B0609070205080204" pitchFamily="49" charset="-128"/>
              </a:rPr>
              <a:t> </a:t>
            </a:r>
            <a:r>
              <a:rPr lang="en-US" altLang="ja-JP" sz="1200" dirty="0" smtClean="0">
                <a:latin typeface="ＭＳ ゴシック" panose="020B0609070205080204" pitchFamily="49" charset="-128"/>
                <a:ea typeface="ＭＳ ゴシック" panose="020B0609070205080204" pitchFamily="49" charset="-128"/>
              </a:rPr>
              <a:t>32,40</a:t>
            </a:r>
            <a:r>
              <a:rPr lang="ja-JP" altLang="ja-JP" sz="1200" dirty="0">
                <a:latin typeface="ＭＳ ゴシック" panose="020B0609070205080204" pitchFamily="49" charset="-128"/>
                <a:ea typeface="ＭＳ ゴシック" panose="020B0609070205080204" pitchFamily="49" charset="-128"/>
              </a:rPr>
              <a:t>0</a:t>
            </a:r>
            <a:r>
              <a:rPr lang="ja-JP" altLang="en-US" sz="1200" dirty="0">
                <a:latin typeface="ＭＳ ゴシック" panose="020B0609070205080204" pitchFamily="49" charset="-128"/>
                <a:ea typeface="ＭＳ ゴシック" panose="020B0609070205080204" pitchFamily="49" charset="-128"/>
              </a:rPr>
              <a:t>円</a:t>
            </a:r>
            <a:r>
              <a:rPr lang="ja-JP" altLang="ja-JP" sz="1200" dirty="0">
                <a:latin typeface="ＭＳ ゴシック" panose="020B0609070205080204" pitchFamily="49" charset="-128"/>
                <a:ea typeface="ＭＳ ゴシック" panose="020B0609070205080204" pitchFamily="49" charset="-128"/>
              </a:rPr>
              <a:t>/m2</a:t>
            </a:r>
            <a:r>
              <a:rPr lang="ja-JP" altLang="en-US" sz="1200" dirty="0">
                <a:latin typeface="ＭＳ ゴシック" panose="020B0609070205080204" pitchFamily="49" charset="-128"/>
                <a:ea typeface="ＭＳ ゴシック" panose="020B0609070205080204" pitchFamily="49" charset="-128"/>
              </a:rPr>
              <a:t>・年</a:t>
            </a:r>
            <a:endParaRPr lang="en-US" altLang="ja-JP" sz="1200" dirty="0">
              <a:latin typeface="ＭＳ ゴシック" panose="020B0609070205080204" pitchFamily="49" charset="-128"/>
              <a:ea typeface="ＭＳ ゴシック" panose="020B0609070205080204" pitchFamily="49" charset="-128"/>
            </a:endParaRPr>
          </a:p>
          <a:p>
            <a:pPr eaLnBrk="1" hangingPunct="1"/>
            <a:r>
              <a:rPr lang="en-US" altLang="ja-JP" sz="1200" dirty="0" smtClean="0">
                <a:latin typeface="ＭＳ ゴシック" panose="020B0609070205080204" pitchFamily="49" charset="-128"/>
                <a:ea typeface="ＭＳ ゴシック" panose="020B0609070205080204" pitchFamily="49" charset="-128"/>
              </a:rPr>
              <a:t>	 </a:t>
            </a:r>
            <a:r>
              <a:rPr lang="ja-JP" altLang="en-US" sz="1200" dirty="0" smtClean="0">
                <a:latin typeface="ＭＳ ゴシック" panose="020B0609070205080204" pitchFamily="49" charset="-128"/>
                <a:ea typeface="ＭＳ ゴシック" panose="020B0609070205080204" pitchFamily="49" charset="-128"/>
              </a:rPr>
              <a:t>（</a:t>
            </a:r>
            <a:r>
              <a:rPr lang="en-US" altLang="ja-JP" sz="1200" dirty="0" smtClean="0">
                <a:latin typeface="ＭＳ ゴシック" panose="020B0609070205080204" pitchFamily="49" charset="-128"/>
                <a:ea typeface="ＭＳ ゴシック" panose="020B0609070205080204" pitchFamily="49" charset="-128"/>
              </a:rPr>
              <a:t>2,700</a:t>
            </a:r>
            <a:r>
              <a:rPr lang="ja-JP" altLang="en-US" sz="1200" dirty="0">
                <a:latin typeface="ＭＳ ゴシック" panose="020B0609070205080204" pitchFamily="49" charset="-128"/>
                <a:ea typeface="ＭＳ ゴシック" panose="020B0609070205080204" pitchFamily="49" charset="-128"/>
              </a:rPr>
              <a:t>円</a:t>
            </a:r>
            <a:r>
              <a:rPr lang="en-US" altLang="ja-JP" sz="1200" dirty="0">
                <a:latin typeface="ＭＳ ゴシック" panose="020B0609070205080204" pitchFamily="49" charset="-128"/>
                <a:ea typeface="ＭＳ ゴシック" panose="020B0609070205080204" pitchFamily="49" charset="-128"/>
              </a:rPr>
              <a:t>/m2</a:t>
            </a:r>
            <a:r>
              <a:rPr lang="ja-JP" altLang="en-US" sz="1200" dirty="0" smtClean="0">
                <a:latin typeface="ＭＳ ゴシック" panose="020B0609070205080204" pitchFamily="49" charset="-128"/>
                <a:ea typeface="ＭＳ ゴシック" panose="020B0609070205080204" pitchFamily="49" charset="-128"/>
              </a:rPr>
              <a:t>・月）</a:t>
            </a:r>
            <a:endParaRPr lang="en-US" altLang="ja-JP" sz="1200" dirty="0" smtClean="0">
              <a:latin typeface="ＭＳ ゴシック" panose="020B0609070205080204" pitchFamily="49" charset="-128"/>
              <a:ea typeface="ＭＳ ゴシック" panose="020B0609070205080204" pitchFamily="49" charset="-128"/>
            </a:endParaRPr>
          </a:p>
          <a:p>
            <a:pPr eaLnBrk="1" hangingPunct="1"/>
            <a:r>
              <a:rPr lang="ja-JP" altLang="en-US" sz="1050" dirty="0">
                <a:latin typeface="ＭＳ ゴシック" panose="020B0609070205080204" pitchFamily="49" charset="-128"/>
                <a:ea typeface="ＭＳ ゴシック" panose="020B0609070205080204" pitchFamily="49" charset="-128"/>
              </a:rPr>
              <a:t>　</a:t>
            </a:r>
            <a:r>
              <a:rPr lang="ja-JP" altLang="en-US" sz="1050" dirty="0" smtClean="0">
                <a:latin typeface="ＭＳ ゴシック" panose="020B0609070205080204" pitchFamily="49" charset="-128"/>
                <a:ea typeface="ＭＳ ゴシック" panose="020B0609070205080204" pitchFamily="49" charset="-128"/>
              </a:rPr>
              <a:t>　　</a:t>
            </a:r>
            <a:r>
              <a:rPr lang="en-US" altLang="ja-JP" sz="1000" dirty="0" smtClean="0">
                <a:latin typeface="ＭＳ ゴシック" panose="020B0609070205080204" pitchFamily="49" charset="-128"/>
                <a:ea typeface="ＭＳ ゴシック" panose="020B0609070205080204" pitchFamily="49" charset="-128"/>
              </a:rPr>
              <a:t>※</a:t>
            </a:r>
            <a:r>
              <a:rPr lang="ja-JP" altLang="en-US" sz="1000" dirty="0" smtClean="0">
                <a:latin typeface="ＭＳ ゴシック" panose="020B0609070205080204" pitchFamily="49" charset="-128"/>
                <a:ea typeface="ＭＳ ゴシック" panose="020B0609070205080204" pitchFamily="49" charset="-128"/>
              </a:rPr>
              <a:t>オープンカフェの使用料</a:t>
            </a:r>
            <a:endParaRPr lang="en-US" altLang="ja-JP" sz="1000" dirty="0" smtClean="0">
              <a:latin typeface="ＭＳ ゴシック" panose="020B0609070205080204" pitchFamily="49" charset="-128"/>
              <a:ea typeface="ＭＳ ゴシック" panose="020B0609070205080204" pitchFamily="49" charset="-128"/>
            </a:endParaRPr>
          </a:p>
          <a:p>
            <a:pPr eaLnBrk="1" hangingPunct="1"/>
            <a:r>
              <a:rPr lang="ja-JP" altLang="en-US" sz="1000" dirty="0" smtClean="0">
                <a:latin typeface="ＭＳ ゴシック" panose="020B0609070205080204" pitchFamily="49" charset="-128"/>
                <a:ea typeface="ＭＳ ゴシック" panose="020B0609070205080204" pitchFamily="49" charset="-128"/>
              </a:rPr>
              <a:t>　　　</a:t>
            </a:r>
            <a:r>
              <a:rPr lang="en-US" altLang="ja-JP" sz="1000" dirty="0" smtClean="0">
                <a:latin typeface="ＭＳ ゴシック" panose="020B0609070205080204" pitchFamily="49" charset="-128"/>
                <a:ea typeface="ＭＳ ゴシック" panose="020B0609070205080204" pitchFamily="49" charset="-128"/>
              </a:rPr>
              <a:t>※</a:t>
            </a:r>
            <a:r>
              <a:rPr lang="ja-JP" altLang="en-US" sz="1000" dirty="0" smtClean="0">
                <a:latin typeface="ＭＳ ゴシック" panose="020B0609070205080204" pitchFamily="49" charset="-128"/>
                <a:ea typeface="ＭＳ ゴシック" panose="020B0609070205080204" pitchFamily="49" charset="-128"/>
              </a:rPr>
              <a:t>本料金は一例であり、料金は場所に</a:t>
            </a:r>
            <a:endParaRPr lang="en-US" altLang="ja-JP" sz="1000" dirty="0" smtClean="0">
              <a:latin typeface="ＭＳ ゴシック" panose="020B0609070205080204" pitchFamily="49" charset="-128"/>
              <a:ea typeface="ＭＳ ゴシック" panose="020B0609070205080204" pitchFamily="49" charset="-128"/>
            </a:endParaRPr>
          </a:p>
          <a:p>
            <a:pPr eaLnBrk="1" hangingPunct="1"/>
            <a:r>
              <a:rPr lang="ja-JP" altLang="en-US" sz="1000" dirty="0">
                <a:latin typeface="ＭＳ ゴシック" panose="020B0609070205080204" pitchFamily="49" charset="-128"/>
                <a:ea typeface="ＭＳ ゴシック" panose="020B0609070205080204" pitchFamily="49" charset="-128"/>
              </a:rPr>
              <a:t>　</a:t>
            </a:r>
            <a:r>
              <a:rPr lang="ja-JP" altLang="en-US" sz="1000" dirty="0" smtClean="0">
                <a:latin typeface="ＭＳ ゴシック" panose="020B0609070205080204" pitchFamily="49" charset="-128"/>
                <a:ea typeface="ＭＳ ゴシック" panose="020B0609070205080204" pitchFamily="49" charset="-128"/>
              </a:rPr>
              <a:t>　　　より異なる。</a:t>
            </a:r>
            <a:endParaRPr lang="ja-JP" altLang="en-US" sz="1100" dirty="0">
              <a:latin typeface="ＭＳ ゴシック" panose="020B0609070205080204" pitchFamily="49" charset="-128"/>
              <a:ea typeface="ＭＳ ゴシック" panose="020B0609070205080204" pitchFamily="49" charset="-128"/>
            </a:endParaRPr>
          </a:p>
        </p:txBody>
      </p:sp>
      <p:pic>
        <p:nvPicPr>
          <p:cNvPr id="15" name="Picture 2" descr="「とんぼりリバーウォーク」の標準断面図"/>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13266" y="1065173"/>
            <a:ext cx="5207206" cy="15708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スライド番号プレースホルダー 4"/>
          <p:cNvSpPr>
            <a:spLocks noGrp="1"/>
          </p:cNvSpPr>
          <p:nvPr>
            <p:ph type="sldNum" sz="quarter" idx="12"/>
          </p:nvPr>
        </p:nvSpPr>
        <p:spPr/>
        <p:txBody>
          <a:bodyPr/>
          <a:lstStyle/>
          <a:p>
            <a:fld id="{CE9331C3-343D-4A15-AB63-DCC2F0A65DDE}" type="slidenum">
              <a:rPr lang="en-US" altLang="ja-JP" smtClean="0">
                <a:solidFill>
                  <a:schemeClr val="tx1"/>
                </a:solidFill>
              </a:rPr>
              <a:pPr/>
              <a:t>11</a:t>
            </a:fld>
            <a:endParaRPr lang="en-US" altLang="ja-JP" dirty="0">
              <a:solidFill>
                <a:schemeClr val="tx1"/>
              </a:solidFill>
            </a:endParaRPr>
          </a:p>
        </p:txBody>
      </p:sp>
      <p:pic>
        <p:nvPicPr>
          <p:cNvPr id="3" name="図 2"/>
          <p:cNvPicPr>
            <a:picLocks noChangeAspect="1"/>
          </p:cNvPicPr>
          <p:nvPr/>
        </p:nvPicPr>
        <p:blipFill>
          <a:blip r:embed="rId3"/>
          <a:stretch>
            <a:fillRect/>
          </a:stretch>
        </p:blipFill>
        <p:spPr>
          <a:xfrm>
            <a:off x="1811330" y="3287086"/>
            <a:ext cx="5238451" cy="3273004"/>
          </a:xfrm>
          <a:prstGeom prst="rect">
            <a:avLst/>
          </a:prstGeom>
        </p:spPr>
      </p:pic>
    </p:spTree>
    <p:extLst>
      <p:ext uri="{BB962C8B-B14F-4D97-AF65-F5344CB8AC3E}">
        <p14:creationId xmlns:p14="http://schemas.microsoft.com/office/powerpoint/2010/main" val="210681612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6"/>
          <p:cNvSpPr>
            <a:spLocks noChangeArrowheads="1"/>
          </p:cNvSpPr>
          <p:nvPr/>
        </p:nvSpPr>
        <p:spPr bwMode="auto">
          <a:xfrm>
            <a:off x="179388" y="3250283"/>
            <a:ext cx="8785225" cy="3346611"/>
          </a:xfrm>
          <a:prstGeom prst="rect">
            <a:avLst/>
          </a:prstGeom>
          <a:solidFill>
            <a:schemeClr val="accent4">
              <a:lumMod val="40000"/>
              <a:lumOff val="60000"/>
            </a:schemeClr>
          </a:solidFill>
          <a:ln w="19050">
            <a:solidFill>
              <a:srgbClr val="FF9900"/>
            </a:solidFill>
            <a:miter lim="800000"/>
            <a:headEnd/>
            <a:tailEnd/>
          </a:ln>
          <a:effec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defTabSz="4572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defTabSz="4572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defTabSz="4572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defTabSz="4572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3" name="Rectangle 4"/>
          <p:cNvSpPr>
            <a:spLocks noChangeArrowheads="1"/>
          </p:cNvSpPr>
          <p:nvPr/>
        </p:nvSpPr>
        <p:spPr bwMode="auto">
          <a:xfrm>
            <a:off x="179387" y="680015"/>
            <a:ext cx="8785225" cy="2460953"/>
          </a:xfrm>
          <a:prstGeom prst="rect">
            <a:avLst/>
          </a:prstGeom>
          <a:solidFill>
            <a:srgbClr val="00FFFF"/>
          </a:solidFill>
          <a:ln w="19050">
            <a:solidFill>
              <a:srgbClr val="3366FF"/>
            </a:solidFill>
            <a:miter lim="800000"/>
            <a:headEnd/>
            <a:tailEnd/>
          </a:ln>
          <a:effec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defTabSz="4572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defTabSz="4572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defTabSz="4572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defTabSz="4572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4" name="Text Box 5"/>
          <p:cNvSpPr txBox="1">
            <a:spLocks noChangeArrowheads="1"/>
          </p:cNvSpPr>
          <p:nvPr/>
        </p:nvSpPr>
        <p:spPr bwMode="auto">
          <a:xfrm>
            <a:off x="179388" y="3279205"/>
            <a:ext cx="266382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defTabSz="4572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defTabSz="4572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defTabSz="4572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defTabSz="4572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buClr>
                <a:schemeClr val="tx1"/>
              </a:buClr>
              <a:buFont typeface="Wingdings" panose="05000000000000000000" pitchFamily="2" charset="2"/>
              <a:buChar char="l"/>
            </a:pPr>
            <a:r>
              <a:rPr lang="ja-JP" altLang="en-US" sz="1600" dirty="0">
                <a:latin typeface="ＭＳ ゴシック" panose="020B0609070205080204" pitchFamily="49" charset="-128"/>
                <a:ea typeface="ＭＳ ゴシック" panose="020B0609070205080204" pitchFamily="49" charset="-128"/>
              </a:rPr>
              <a:t>事業スキーム</a:t>
            </a:r>
          </a:p>
        </p:txBody>
      </p:sp>
      <p:sp>
        <p:nvSpPr>
          <p:cNvPr id="8" name="Text Box 3"/>
          <p:cNvSpPr txBox="1">
            <a:spLocks noChangeArrowheads="1"/>
          </p:cNvSpPr>
          <p:nvPr/>
        </p:nvSpPr>
        <p:spPr bwMode="auto">
          <a:xfrm>
            <a:off x="179388" y="786788"/>
            <a:ext cx="2995612"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defTabSz="4572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defTabSz="4572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defTabSz="4572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defTabSz="4572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buClr>
                <a:schemeClr val="tx1"/>
              </a:buClr>
              <a:buFont typeface="Wingdings" panose="05000000000000000000" pitchFamily="2" charset="2"/>
              <a:buChar char="l"/>
            </a:pPr>
            <a:r>
              <a:rPr lang="ja-JP" altLang="en-US" sz="1600" dirty="0">
                <a:latin typeface="ＭＳ ゴシック" panose="020B0609070205080204" pitchFamily="49" charset="-128"/>
                <a:ea typeface="ＭＳ ゴシック" panose="020B0609070205080204" pitchFamily="49" charset="-128"/>
              </a:rPr>
              <a:t>空間構成（断面構成）</a:t>
            </a:r>
          </a:p>
        </p:txBody>
      </p:sp>
      <p:sp>
        <p:nvSpPr>
          <p:cNvPr id="11" name="テキスト ボックス 10"/>
          <p:cNvSpPr txBox="1"/>
          <p:nvPr/>
        </p:nvSpPr>
        <p:spPr>
          <a:xfrm>
            <a:off x="9394" y="-27384"/>
            <a:ext cx="3090911" cy="707886"/>
          </a:xfrm>
          <a:prstGeom prst="rect">
            <a:avLst/>
          </a:prstGeom>
          <a:solidFill>
            <a:srgbClr val="0070C0"/>
          </a:solidFill>
        </p:spPr>
        <p:txBody>
          <a:bodyPr wrap="none" rtlCol="0">
            <a:spAutoFit/>
          </a:bodyPr>
          <a:lstStyle/>
          <a:p>
            <a:r>
              <a:rPr lang="ja-JP" altLang="en-US" sz="4000" dirty="0" smtClean="0">
                <a:solidFill>
                  <a:schemeClr val="bg1"/>
                </a:solidFill>
                <a:latin typeface="HGP創英角ｺﾞｼｯｸUB" panose="020B0900000000000000" pitchFamily="50" charset="-128"/>
                <a:ea typeface="HGP創英角ｺﾞｼｯｸUB" panose="020B0900000000000000" pitchFamily="50" charset="-128"/>
              </a:rPr>
              <a:t>名古屋　堀川</a:t>
            </a:r>
            <a:endParaRPr kumimoji="1" lang="ja-JP" altLang="en-US" sz="4000" dirty="0">
              <a:solidFill>
                <a:schemeClr val="bg1"/>
              </a:solidFill>
              <a:latin typeface="HGP創英角ｺﾞｼｯｸUB" panose="020B0900000000000000" pitchFamily="50" charset="-128"/>
              <a:ea typeface="HGP創英角ｺﾞｼｯｸUB" panose="020B0900000000000000" pitchFamily="50" charset="-128"/>
            </a:endParaRPr>
          </a:p>
        </p:txBody>
      </p:sp>
      <p:sp>
        <p:nvSpPr>
          <p:cNvPr id="2" name="正方形/長方形 1"/>
          <p:cNvSpPr/>
          <p:nvPr/>
        </p:nvSpPr>
        <p:spPr>
          <a:xfrm>
            <a:off x="3390455" y="818042"/>
            <a:ext cx="5430017" cy="225091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正方形/長方形 33"/>
          <p:cNvSpPr>
            <a:spLocks noChangeArrowheads="1"/>
          </p:cNvSpPr>
          <p:nvPr/>
        </p:nvSpPr>
        <p:spPr bwMode="auto">
          <a:xfrm>
            <a:off x="250827" y="1162052"/>
            <a:ext cx="3097037"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1200" dirty="0">
                <a:latin typeface="ＭＳ ゴシック" panose="020B0609070205080204" pitchFamily="49" charset="-128"/>
                <a:ea typeface="ＭＳ ゴシック" panose="020B0609070205080204" pitchFamily="49" charset="-128"/>
              </a:rPr>
              <a:t>・施設設置場所：河川区域</a:t>
            </a:r>
          </a:p>
          <a:p>
            <a:pPr eaLnBrk="1" hangingPunct="1"/>
            <a:r>
              <a:rPr lang="ja-JP" altLang="en-US" sz="1200" dirty="0">
                <a:latin typeface="ＭＳ ゴシック" panose="020B0609070205080204" pitchFamily="49" charset="-128"/>
                <a:ea typeface="ＭＳ ゴシック" panose="020B0609070205080204" pitchFamily="49" charset="-128"/>
              </a:rPr>
              <a:t>・施設内容：オープンカフェ</a:t>
            </a:r>
          </a:p>
          <a:p>
            <a:pPr eaLnBrk="1" hangingPunct="1"/>
            <a:r>
              <a:rPr lang="ja-JP" altLang="en-US" sz="1200" dirty="0">
                <a:latin typeface="ＭＳ ゴシック" panose="020B0609070205080204" pitchFamily="49" charset="-128"/>
                <a:ea typeface="ＭＳ ゴシック" panose="020B0609070205080204" pitchFamily="49" charset="-128"/>
              </a:rPr>
              <a:t>・ </a:t>
            </a:r>
            <a:r>
              <a:rPr lang="ja-JP" altLang="ja-JP" sz="1200" dirty="0">
                <a:latin typeface="ＭＳ ゴシック" panose="020B0609070205080204" pitchFamily="49" charset="-128"/>
                <a:ea typeface="ＭＳ ゴシック" panose="020B0609070205080204" pitchFamily="49" charset="-128"/>
              </a:rPr>
              <a:t>[</a:t>
            </a:r>
            <a:r>
              <a:rPr lang="ja-JP" altLang="en-US" sz="1200" dirty="0">
                <a:latin typeface="ＭＳ ゴシック" panose="020B0609070205080204" pitchFamily="49" charset="-128"/>
                <a:ea typeface="ＭＳ ゴシック" panose="020B0609070205080204" pitchFamily="49" charset="-128"/>
              </a:rPr>
              <a:t>占用料</a:t>
            </a:r>
            <a:r>
              <a:rPr lang="ja-JP" altLang="ja-JP" sz="1200" dirty="0">
                <a:latin typeface="ＭＳ ゴシック" panose="020B0609070205080204" pitchFamily="49" charset="-128"/>
                <a:ea typeface="ＭＳ ゴシック" panose="020B0609070205080204" pitchFamily="49" charset="-128"/>
              </a:rPr>
              <a:t>]</a:t>
            </a:r>
            <a:r>
              <a:rPr lang="en-US" altLang="ja-JP" sz="1200" dirty="0">
                <a:latin typeface="ＭＳ ゴシック" panose="020B0609070205080204" pitchFamily="49" charset="-128"/>
                <a:ea typeface="ＭＳ ゴシック" panose="020B0609070205080204" pitchFamily="49" charset="-128"/>
              </a:rPr>
              <a:t>	  </a:t>
            </a:r>
            <a:r>
              <a:rPr lang="ja-JP" altLang="en-US" sz="1200" dirty="0" smtClean="0">
                <a:latin typeface="ＭＳ ゴシック" panose="020B0609070205080204" pitchFamily="49" charset="-128"/>
                <a:ea typeface="ＭＳ ゴシック" panose="020B0609070205080204" pitchFamily="49" charset="-128"/>
              </a:rPr>
              <a:t>免除</a:t>
            </a:r>
            <a:endParaRPr lang="en-US" altLang="ja-JP" sz="1200" dirty="0" smtClean="0">
              <a:latin typeface="ＭＳ ゴシック" panose="020B0609070205080204" pitchFamily="49" charset="-128"/>
              <a:ea typeface="ＭＳ ゴシック" panose="020B0609070205080204" pitchFamily="49" charset="-128"/>
            </a:endParaRPr>
          </a:p>
          <a:p>
            <a:pPr eaLnBrk="1" hangingPunct="1"/>
            <a:r>
              <a:rPr lang="ja-JP" altLang="en-US" sz="1200" dirty="0" smtClean="0">
                <a:latin typeface="ＭＳ ゴシック" panose="020B0609070205080204" pitchFamily="49" charset="-128"/>
                <a:ea typeface="ＭＳ ゴシック" panose="020B0609070205080204" pitchFamily="49" charset="-128"/>
              </a:rPr>
              <a:t>・ </a:t>
            </a:r>
            <a:r>
              <a:rPr lang="ja-JP" altLang="ja-JP" sz="1200" dirty="0">
                <a:latin typeface="ＭＳ ゴシック" panose="020B0609070205080204" pitchFamily="49" charset="-128"/>
                <a:ea typeface="ＭＳ ゴシック" panose="020B0609070205080204" pitchFamily="49" charset="-128"/>
              </a:rPr>
              <a:t>[</a:t>
            </a:r>
            <a:r>
              <a:rPr lang="ja-JP" altLang="en-US" sz="1200" dirty="0">
                <a:latin typeface="ＭＳ ゴシック" panose="020B0609070205080204" pitchFamily="49" charset="-128"/>
                <a:ea typeface="ＭＳ ゴシック" panose="020B0609070205080204" pitchFamily="49" charset="-128"/>
              </a:rPr>
              <a:t>使用料</a:t>
            </a:r>
            <a:r>
              <a:rPr lang="ja-JP" altLang="ja-JP" sz="1200" dirty="0">
                <a:latin typeface="ＭＳ ゴシック" panose="020B0609070205080204" pitchFamily="49" charset="-128"/>
                <a:ea typeface="ＭＳ ゴシック" panose="020B0609070205080204" pitchFamily="49" charset="-128"/>
              </a:rPr>
              <a:t>]</a:t>
            </a:r>
            <a:r>
              <a:rPr lang="en-US" altLang="ja-JP" sz="1200" dirty="0">
                <a:latin typeface="ＭＳ ゴシック" panose="020B0609070205080204" pitchFamily="49" charset="-128"/>
                <a:ea typeface="ＭＳ ゴシック" panose="020B0609070205080204" pitchFamily="49" charset="-128"/>
              </a:rPr>
              <a:t>  </a:t>
            </a:r>
            <a:r>
              <a:rPr lang="ja-JP" altLang="en-US" sz="1200" dirty="0">
                <a:latin typeface="ＭＳ ゴシック" panose="020B0609070205080204" pitchFamily="49" charset="-128"/>
                <a:ea typeface="ＭＳ ゴシック" panose="020B0609070205080204" pitchFamily="49" charset="-128"/>
              </a:rPr>
              <a:t> </a:t>
            </a:r>
            <a:r>
              <a:rPr lang="en-US" altLang="ja-JP" sz="1200" dirty="0" smtClean="0">
                <a:latin typeface="ＭＳ ゴシック" panose="020B0609070205080204" pitchFamily="49" charset="-128"/>
                <a:ea typeface="ＭＳ ゴシック" panose="020B0609070205080204" pitchFamily="49" charset="-128"/>
              </a:rPr>
              <a:t>3,00</a:t>
            </a:r>
            <a:r>
              <a:rPr lang="ja-JP" altLang="ja-JP" sz="1200" dirty="0" smtClean="0">
                <a:latin typeface="ＭＳ ゴシック" panose="020B0609070205080204" pitchFamily="49" charset="-128"/>
                <a:ea typeface="ＭＳ ゴシック" panose="020B0609070205080204" pitchFamily="49" charset="-128"/>
              </a:rPr>
              <a:t>0</a:t>
            </a:r>
            <a:r>
              <a:rPr lang="ja-JP" altLang="en-US" sz="1200" dirty="0" smtClean="0">
                <a:latin typeface="ＭＳ ゴシック" panose="020B0609070205080204" pitchFamily="49" charset="-128"/>
                <a:ea typeface="ＭＳ ゴシック" panose="020B0609070205080204" pitchFamily="49" charset="-128"/>
              </a:rPr>
              <a:t>円</a:t>
            </a:r>
            <a:r>
              <a:rPr lang="ja-JP" altLang="ja-JP" sz="1200" dirty="0">
                <a:latin typeface="ＭＳ ゴシック" panose="020B0609070205080204" pitchFamily="49" charset="-128"/>
                <a:ea typeface="ＭＳ ゴシック" panose="020B0609070205080204" pitchFamily="49" charset="-128"/>
              </a:rPr>
              <a:t>/m2</a:t>
            </a:r>
            <a:r>
              <a:rPr lang="ja-JP" altLang="en-US" sz="1200" dirty="0">
                <a:latin typeface="ＭＳ ゴシック" panose="020B0609070205080204" pitchFamily="49" charset="-128"/>
                <a:ea typeface="ＭＳ ゴシック" panose="020B0609070205080204" pitchFamily="49" charset="-128"/>
              </a:rPr>
              <a:t>・</a:t>
            </a:r>
            <a:r>
              <a:rPr lang="ja-JP" altLang="en-US" sz="1200" dirty="0" smtClean="0">
                <a:latin typeface="ＭＳ ゴシック" panose="020B0609070205080204" pitchFamily="49" charset="-128"/>
                <a:ea typeface="ＭＳ ゴシック" panose="020B0609070205080204" pitchFamily="49" charset="-128"/>
              </a:rPr>
              <a:t>年</a:t>
            </a:r>
            <a:r>
              <a:rPr lang="ja-JP" altLang="en-US" sz="1200" dirty="0">
                <a:latin typeface="ＭＳ ゴシック" panose="020B0609070205080204" pitchFamily="49" charset="-128"/>
                <a:ea typeface="ＭＳ ゴシック" panose="020B0609070205080204" pitchFamily="49" charset="-128"/>
              </a:rPr>
              <a:t>　</a:t>
            </a:r>
            <a:r>
              <a:rPr lang="ja-JP" altLang="en-US" sz="1200" dirty="0" smtClean="0">
                <a:latin typeface="ＭＳ ゴシック" panose="020B0609070205080204" pitchFamily="49" charset="-128"/>
                <a:ea typeface="ＭＳ ゴシック" panose="020B0609070205080204" pitchFamily="49" charset="-128"/>
              </a:rPr>
              <a:t>　　　　　　 　　</a:t>
            </a:r>
            <a:endParaRPr lang="en-US" altLang="ja-JP" sz="1200" dirty="0" smtClean="0">
              <a:latin typeface="ＭＳ ゴシック" panose="020B0609070205080204" pitchFamily="49" charset="-128"/>
              <a:ea typeface="ＭＳ ゴシック" panose="020B0609070205080204" pitchFamily="49" charset="-128"/>
            </a:endParaRPr>
          </a:p>
          <a:p>
            <a:pPr eaLnBrk="1" hangingPunct="1"/>
            <a:r>
              <a:rPr lang="ja-JP" altLang="en-US" sz="1200" dirty="0">
                <a:latin typeface="ＭＳ ゴシック" panose="020B0609070205080204" pitchFamily="49" charset="-128"/>
                <a:ea typeface="ＭＳ ゴシック" panose="020B0609070205080204" pitchFamily="49" charset="-128"/>
              </a:rPr>
              <a:t>　</a:t>
            </a:r>
            <a:r>
              <a:rPr lang="ja-JP" altLang="en-US" sz="1200" dirty="0" smtClean="0">
                <a:latin typeface="ＭＳ ゴシック" panose="020B0609070205080204" pitchFamily="49" charset="-128"/>
                <a:ea typeface="ＭＳ ゴシック" panose="020B0609070205080204" pitchFamily="49" charset="-128"/>
              </a:rPr>
              <a:t>　　　　　（リバーウォーク部分）</a:t>
            </a:r>
            <a:endParaRPr lang="ja-JP" altLang="en-US" sz="1200" dirty="0">
              <a:latin typeface="ＭＳ ゴシック" panose="020B0609070205080204" pitchFamily="49" charset="-128"/>
              <a:ea typeface="ＭＳ ゴシック" panose="020B0609070205080204" pitchFamily="49" charset="-128"/>
            </a:endParaRPr>
          </a:p>
        </p:txBody>
      </p:sp>
      <p:pic>
        <p:nvPicPr>
          <p:cNvPr id="4" name="図 3"/>
          <p:cNvPicPr>
            <a:picLocks noChangeAspect="1"/>
          </p:cNvPicPr>
          <p:nvPr/>
        </p:nvPicPr>
        <p:blipFill>
          <a:blip r:embed="rId2" cstate="print"/>
          <a:stretch>
            <a:fillRect/>
          </a:stretch>
        </p:blipFill>
        <p:spPr>
          <a:xfrm>
            <a:off x="3654440" y="908720"/>
            <a:ext cx="5035884" cy="2088232"/>
          </a:xfrm>
          <a:prstGeom prst="rect">
            <a:avLst/>
          </a:prstGeom>
        </p:spPr>
      </p:pic>
      <p:sp>
        <p:nvSpPr>
          <p:cNvPr id="7" name="スライド番号プレースホルダー 6"/>
          <p:cNvSpPr>
            <a:spLocks noGrp="1"/>
          </p:cNvSpPr>
          <p:nvPr>
            <p:ph type="sldNum" sz="quarter" idx="12"/>
          </p:nvPr>
        </p:nvSpPr>
        <p:spPr/>
        <p:txBody>
          <a:bodyPr/>
          <a:lstStyle/>
          <a:p>
            <a:fld id="{CE9331C3-343D-4A15-AB63-DCC2F0A65DDE}" type="slidenum">
              <a:rPr lang="en-US" altLang="ja-JP" smtClean="0">
                <a:solidFill>
                  <a:schemeClr val="tx1"/>
                </a:solidFill>
              </a:rPr>
              <a:pPr/>
              <a:t>12</a:t>
            </a:fld>
            <a:endParaRPr lang="en-US" altLang="ja-JP" dirty="0">
              <a:solidFill>
                <a:schemeClr val="tx1"/>
              </a:solidFill>
            </a:endParaRPr>
          </a:p>
        </p:txBody>
      </p:sp>
      <p:pic>
        <p:nvPicPr>
          <p:cNvPr id="3" name="図 2"/>
          <p:cNvPicPr>
            <a:picLocks noChangeAspect="1"/>
          </p:cNvPicPr>
          <p:nvPr/>
        </p:nvPicPr>
        <p:blipFill>
          <a:blip r:embed="rId3"/>
          <a:stretch>
            <a:fillRect/>
          </a:stretch>
        </p:blipFill>
        <p:spPr>
          <a:xfrm>
            <a:off x="2837874" y="3403344"/>
            <a:ext cx="4782126" cy="3049844"/>
          </a:xfrm>
          <a:prstGeom prst="rect">
            <a:avLst/>
          </a:prstGeom>
        </p:spPr>
      </p:pic>
    </p:spTree>
    <p:extLst>
      <p:ext uri="{BB962C8B-B14F-4D97-AF65-F5344CB8AC3E}">
        <p14:creationId xmlns:p14="http://schemas.microsoft.com/office/powerpoint/2010/main" val="233367262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6"/>
          <p:cNvSpPr>
            <a:spLocks noChangeArrowheads="1"/>
          </p:cNvSpPr>
          <p:nvPr/>
        </p:nvSpPr>
        <p:spPr bwMode="auto">
          <a:xfrm>
            <a:off x="179388" y="3250283"/>
            <a:ext cx="8785225" cy="3346611"/>
          </a:xfrm>
          <a:prstGeom prst="rect">
            <a:avLst/>
          </a:prstGeom>
          <a:solidFill>
            <a:schemeClr val="accent4">
              <a:lumMod val="40000"/>
              <a:lumOff val="60000"/>
            </a:schemeClr>
          </a:solidFill>
          <a:ln w="19050">
            <a:solidFill>
              <a:srgbClr val="FF9900"/>
            </a:solidFill>
            <a:miter lim="800000"/>
            <a:headEnd/>
            <a:tailEnd/>
          </a:ln>
          <a:effec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defTabSz="4572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defTabSz="4572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defTabSz="4572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defTabSz="4572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6" name="Rectangle 4"/>
          <p:cNvSpPr>
            <a:spLocks noChangeArrowheads="1"/>
          </p:cNvSpPr>
          <p:nvPr/>
        </p:nvSpPr>
        <p:spPr bwMode="auto">
          <a:xfrm>
            <a:off x="179387" y="680015"/>
            <a:ext cx="8785225" cy="2460953"/>
          </a:xfrm>
          <a:prstGeom prst="rect">
            <a:avLst/>
          </a:prstGeom>
          <a:solidFill>
            <a:srgbClr val="00FFFF"/>
          </a:solidFill>
          <a:ln w="19050">
            <a:solidFill>
              <a:srgbClr val="3366FF"/>
            </a:solidFill>
            <a:miter lim="800000"/>
            <a:headEnd/>
            <a:tailEnd/>
          </a:ln>
          <a:effec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defTabSz="4572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defTabSz="4572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defTabSz="4572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defTabSz="4572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7" name="Text Box 5"/>
          <p:cNvSpPr txBox="1">
            <a:spLocks noChangeArrowheads="1"/>
          </p:cNvSpPr>
          <p:nvPr/>
        </p:nvSpPr>
        <p:spPr bwMode="auto">
          <a:xfrm>
            <a:off x="179388" y="3279205"/>
            <a:ext cx="266382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defTabSz="4572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defTabSz="4572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defTabSz="4572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defTabSz="4572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buClr>
                <a:schemeClr val="tx1"/>
              </a:buClr>
              <a:buFont typeface="Wingdings" panose="05000000000000000000" pitchFamily="2" charset="2"/>
              <a:buChar char="l"/>
            </a:pPr>
            <a:r>
              <a:rPr lang="ja-JP" altLang="en-US" sz="1600" dirty="0">
                <a:latin typeface="ＭＳ ゴシック" panose="020B0609070205080204" pitchFamily="49" charset="-128"/>
                <a:ea typeface="ＭＳ ゴシック" panose="020B0609070205080204" pitchFamily="49" charset="-128"/>
              </a:rPr>
              <a:t>事業スキーム</a:t>
            </a:r>
          </a:p>
        </p:txBody>
      </p:sp>
      <p:sp>
        <p:nvSpPr>
          <p:cNvPr id="11" name="テキスト ボックス 10"/>
          <p:cNvSpPr txBox="1"/>
          <p:nvPr/>
        </p:nvSpPr>
        <p:spPr>
          <a:xfrm>
            <a:off x="9394" y="-27384"/>
            <a:ext cx="3090911" cy="707886"/>
          </a:xfrm>
          <a:prstGeom prst="rect">
            <a:avLst/>
          </a:prstGeom>
          <a:solidFill>
            <a:srgbClr val="0070C0"/>
          </a:solidFill>
        </p:spPr>
        <p:txBody>
          <a:bodyPr wrap="none" rtlCol="0">
            <a:spAutoFit/>
          </a:bodyPr>
          <a:lstStyle/>
          <a:p>
            <a:r>
              <a:rPr kumimoji="1" lang="ja-JP" altLang="en-US" sz="4000" dirty="0" smtClean="0">
                <a:solidFill>
                  <a:schemeClr val="bg1"/>
                </a:solidFill>
                <a:latin typeface="HGP創英角ｺﾞｼｯｸUB" panose="020B0900000000000000" pitchFamily="50" charset="-128"/>
                <a:ea typeface="HGP創英角ｺﾞｼｯｸUB" panose="020B0900000000000000" pitchFamily="50" charset="-128"/>
              </a:rPr>
              <a:t>東京　隅田川</a:t>
            </a:r>
            <a:endParaRPr kumimoji="1" lang="ja-JP" altLang="en-US" sz="4000" dirty="0">
              <a:solidFill>
                <a:schemeClr val="bg1"/>
              </a:solidFill>
              <a:latin typeface="HGP創英角ｺﾞｼｯｸUB" panose="020B0900000000000000" pitchFamily="50" charset="-128"/>
              <a:ea typeface="HGP創英角ｺﾞｼｯｸUB" panose="020B0900000000000000" pitchFamily="50" charset="-128"/>
            </a:endParaRPr>
          </a:p>
        </p:txBody>
      </p:sp>
      <p:sp>
        <p:nvSpPr>
          <p:cNvPr id="10" name="正方形/長方形 9"/>
          <p:cNvSpPr/>
          <p:nvPr/>
        </p:nvSpPr>
        <p:spPr>
          <a:xfrm>
            <a:off x="3851920" y="784564"/>
            <a:ext cx="4978399" cy="228439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正方形/長方形 33"/>
          <p:cNvSpPr>
            <a:spLocks noChangeArrowheads="1"/>
          </p:cNvSpPr>
          <p:nvPr/>
        </p:nvSpPr>
        <p:spPr bwMode="auto">
          <a:xfrm>
            <a:off x="226864" y="1189201"/>
            <a:ext cx="454183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r>
              <a:rPr lang="ja-JP" altLang="en-US" sz="1200" dirty="0">
                <a:latin typeface="ＭＳ ゴシック" pitchFamily="49" charset="-128"/>
                <a:ea typeface="ＭＳ ゴシック" pitchFamily="49" charset="-128"/>
              </a:rPr>
              <a:t>・施設設置場所：河川区域および都市公園区域</a:t>
            </a:r>
          </a:p>
          <a:p>
            <a:pPr eaLnBrk="1" hangingPunct="1"/>
            <a:r>
              <a:rPr lang="ja-JP" altLang="en-US" sz="1200" dirty="0">
                <a:latin typeface="ＭＳ ゴシック" pitchFamily="49" charset="-128"/>
                <a:ea typeface="ＭＳ ゴシック" pitchFamily="49" charset="-128"/>
              </a:rPr>
              <a:t>・施設内容</a:t>
            </a:r>
            <a:r>
              <a:rPr lang="ja-JP" altLang="en-US" sz="1200" dirty="0" smtClean="0">
                <a:latin typeface="ＭＳ ゴシック" pitchFamily="49" charset="-128"/>
                <a:ea typeface="ＭＳ ゴシック" pitchFamily="49" charset="-128"/>
              </a:rPr>
              <a:t>：オープンカフェ</a:t>
            </a:r>
            <a:endParaRPr lang="ja-JP" altLang="en-US" sz="1200" dirty="0">
              <a:latin typeface="ＭＳ ゴシック" pitchFamily="49" charset="-128"/>
              <a:ea typeface="ＭＳ ゴシック" pitchFamily="49" charset="-128"/>
            </a:endParaRPr>
          </a:p>
          <a:p>
            <a:pPr eaLnBrk="1" hangingPunct="1"/>
            <a:r>
              <a:rPr lang="ja-JP" altLang="en-US" sz="1200" dirty="0" smtClean="0">
                <a:latin typeface="ＭＳ ゴシック" pitchFamily="49" charset="-128"/>
                <a:ea typeface="ＭＳ ゴシック" pitchFamily="49" charset="-128"/>
              </a:rPr>
              <a:t>・ </a:t>
            </a:r>
            <a:r>
              <a:rPr lang="ja-JP" altLang="ja-JP" sz="1200" dirty="0" smtClean="0">
                <a:latin typeface="ＭＳ ゴシック" panose="020B0609070205080204" pitchFamily="49" charset="-128"/>
                <a:ea typeface="ＭＳ ゴシック" panose="020B0609070205080204" pitchFamily="49" charset="-128"/>
              </a:rPr>
              <a:t>[</a:t>
            </a:r>
            <a:r>
              <a:rPr lang="ja-JP" altLang="en-US" sz="1200" dirty="0">
                <a:latin typeface="ＭＳ ゴシック" panose="020B0609070205080204" pitchFamily="49" charset="-128"/>
                <a:ea typeface="ＭＳ ゴシック" panose="020B0609070205080204" pitchFamily="49" charset="-128"/>
              </a:rPr>
              <a:t>占用料</a:t>
            </a:r>
            <a:r>
              <a:rPr lang="ja-JP" altLang="ja-JP" sz="1200" dirty="0" smtClean="0">
                <a:latin typeface="ＭＳ ゴシック" panose="020B0609070205080204" pitchFamily="49" charset="-128"/>
                <a:ea typeface="ＭＳ ゴシック" panose="020B0609070205080204" pitchFamily="49" charset="-128"/>
              </a:rPr>
              <a:t>]</a:t>
            </a:r>
            <a:r>
              <a:rPr lang="en-US" altLang="ja-JP" sz="1200" dirty="0" smtClean="0">
                <a:latin typeface="ＭＳ ゴシック" panose="020B0609070205080204" pitchFamily="49" charset="-128"/>
                <a:ea typeface="ＭＳ ゴシック" panose="020B0609070205080204" pitchFamily="49" charset="-128"/>
              </a:rPr>
              <a:t> </a:t>
            </a:r>
            <a:r>
              <a:rPr lang="ja-JP" altLang="en-US" sz="1200" dirty="0" smtClean="0">
                <a:latin typeface="ＭＳ ゴシック" panose="020B0609070205080204" pitchFamily="49" charset="-128"/>
                <a:ea typeface="ＭＳ ゴシック" panose="020B0609070205080204" pitchFamily="49" charset="-128"/>
              </a:rPr>
              <a:t>：　 </a:t>
            </a:r>
            <a:r>
              <a:rPr lang="en-US" altLang="ja-JP" sz="1200" dirty="0" smtClean="0">
                <a:latin typeface="ＭＳ ゴシック" panose="020B0609070205080204" pitchFamily="49" charset="-128"/>
                <a:ea typeface="ＭＳ ゴシック" panose="020B0609070205080204" pitchFamily="49" charset="-128"/>
              </a:rPr>
              <a:t>8,361</a:t>
            </a:r>
            <a:r>
              <a:rPr lang="ja-JP" altLang="en-US" sz="1200" dirty="0" smtClean="0">
                <a:latin typeface="ＭＳ ゴシック" pitchFamily="49" charset="-128"/>
                <a:ea typeface="ＭＳ ゴシック" pitchFamily="49" charset="-128"/>
              </a:rPr>
              <a:t>円</a:t>
            </a:r>
            <a:r>
              <a:rPr lang="ja-JP" altLang="ja-JP" sz="1200" dirty="0">
                <a:latin typeface="ＭＳ ゴシック" pitchFamily="49" charset="-128"/>
                <a:ea typeface="ＭＳ ゴシック" pitchFamily="49" charset="-128"/>
              </a:rPr>
              <a:t>/</a:t>
            </a:r>
            <a:r>
              <a:rPr lang="ja-JP" altLang="ja-JP" sz="1200" dirty="0" smtClean="0">
                <a:latin typeface="ＭＳ ゴシック" pitchFamily="49" charset="-128"/>
                <a:ea typeface="ＭＳ ゴシック" pitchFamily="49" charset="-128"/>
              </a:rPr>
              <a:t>m2</a:t>
            </a:r>
            <a:r>
              <a:rPr lang="ja-JP" altLang="en-US" sz="1200" dirty="0" smtClean="0">
                <a:latin typeface="ＭＳ ゴシック" pitchFamily="49" charset="-128"/>
                <a:ea typeface="ＭＳ ゴシック" pitchFamily="49" charset="-128"/>
              </a:rPr>
              <a:t>・年</a:t>
            </a:r>
            <a:r>
              <a:rPr lang="en-US" altLang="ja-JP" sz="1200" dirty="0" smtClean="0">
                <a:latin typeface="ＭＳ ゴシック" panose="020B0609070205080204" pitchFamily="49" charset="-128"/>
                <a:ea typeface="ＭＳ ゴシック" panose="020B0609070205080204" pitchFamily="49" charset="-128"/>
              </a:rPr>
              <a:t> (</a:t>
            </a:r>
            <a:r>
              <a:rPr lang="ja-JP" altLang="en-US" sz="1200" dirty="0">
                <a:latin typeface="ＭＳ ゴシック" panose="020B0609070205080204" pitchFamily="49" charset="-128"/>
                <a:ea typeface="ＭＳ ゴシック" panose="020B0609070205080204" pitchFamily="49" charset="-128"/>
              </a:rPr>
              <a:t>河川</a:t>
            </a:r>
            <a:r>
              <a:rPr lang="en-US" altLang="ja-JP" sz="1200" dirty="0" smtClean="0">
                <a:latin typeface="ＭＳ ゴシック" panose="020B0609070205080204" pitchFamily="49" charset="-128"/>
                <a:ea typeface="ＭＳ ゴシック" panose="020B0609070205080204" pitchFamily="49" charset="-128"/>
              </a:rPr>
              <a:t>)</a:t>
            </a:r>
            <a:endParaRPr lang="en-US" altLang="ja-JP" sz="1200" dirty="0">
              <a:latin typeface="ＭＳ ゴシック" pitchFamily="49" charset="-128"/>
              <a:ea typeface="ＭＳ ゴシック" pitchFamily="49" charset="-128"/>
            </a:endParaRPr>
          </a:p>
          <a:p>
            <a:pPr eaLnBrk="1" hangingPunct="1"/>
            <a:r>
              <a:rPr lang="ja-JP" altLang="en-US" sz="1200" dirty="0" smtClean="0">
                <a:latin typeface="ＭＳ ゴシック" pitchFamily="49" charset="-128"/>
                <a:ea typeface="ＭＳ ゴシック" pitchFamily="49" charset="-128"/>
              </a:rPr>
              <a:t>・土地使用料：　</a:t>
            </a:r>
            <a:r>
              <a:rPr lang="en-US" altLang="ja-JP" sz="1200" dirty="0" smtClean="0">
                <a:latin typeface="ＭＳ ゴシック" pitchFamily="49" charset="-128"/>
                <a:ea typeface="ＭＳ ゴシック" pitchFamily="49" charset="-128"/>
              </a:rPr>
              <a:t>13,536</a:t>
            </a:r>
            <a:r>
              <a:rPr lang="ja-JP" altLang="en-US" sz="1200" dirty="0" smtClean="0">
                <a:latin typeface="ＭＳ ゴシック" pitchFamily="49" charset="-128"/>
                <a:ea typeface="ＭＳ ゴシック" pitchFamily="49" charset="-128"/>
              </a:rPr>
              <a:t>円</a:t>
            </a:r>
            <a:r>
              <a:rPr lang="ja-JP" altLang="ja-JP" sz="1200" dirty="0">
                <a:latin typeface="ＭＳ ゴシック" pitchFamily="49" charset="-128"/>
                <a:ea typeface="ＭＳ ゴシック" pitchFamily="49" charset="-128"/>
              </a:rPr>
              <a:t>/</a:t>
            </a:r>
            <a:r>
              <a:rPr lang="ja-JP" altLang="ja-JP" sz="1200" dirty="0" smtClean="0">
                <a:latin typeface="ＭＳ ゴシック" pitchFamily="49" charset="-128"/>
                <a:ea typeface="ＭＳ ゴシック" pitchFamily="49" charset="-128"/>
              </a:rPr>
              <a:t>m2</a:t>
            </a:r>
            <a:r>
              <a:rPr lang="ja-JP" altLang="en-US" sz="1200" dirty="0" smtClean="0">
                <a:latin typeface="ＭＳ ゴシック" pitchFamily="49" charset="-128"/>
                <a:ea typeface="ＭＳ ゴシック" pitchFamily="49" charset="-128"/>
              </a:rPr>
              <a:t>・年（公園</a:t>
            </a:r>
            <a:r>
              <a:rPr lang="ja-JP" altLang="en-US" sz="1200" dirty="0">
                <a:latin typeface="ＭＳ ゴシック" pitchFamily="49" charset="-128"/>
                <a:ea typeface="ＭＳ ゴシック" pitchFamily="49" charset="-128"/>
              </a:rPr>
              <a:t>）</a:t>
            </a:r>
            <a:endParaRPr lang="en-US" altLang="ja-JP" sz="1200" dirty="0" smtClean="0">
              <a:latin typeface="ＭＳ ゴシック" pitchFamily="49" charset="-128"/>
              <a:ea typeface="ＭＳ ゴシック" pitchFamily="49" charset="-128"/>
            </a:endParaRPr>
          </a:p>
        </p:txBody>
      </p:sp>
      <p:sp>
        <p:nvSpPr>
          <p:cNvPr id="14" name="Text Box 3"/>
          <p:cNvSpPr txBox="1">
            <a:spLocks noChangeArrowheads="1"/>
          </p:cNvSpPr>
          <p:nvPr/>
        </p:nvSpPr>
        <p:spPr bwMode="auto">
          <a:xfrm>
            <a:off x="179388" y="786788"/>
            <a:ext cx="2995612"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defTabSz="4572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defTabSz="4572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defTabSz="4572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defTabSz="4572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buClr>
                <a:schemeClr val="tx1"/>
              </a:buClr>
              <a:buFont typeface="Wingdings" panose="05000000000000000000" pitchFamily="2" charset="2"/>
              <a:buChar char="l"/>
            </a:pPr>
            <a:r>
              <a:rPr lang="ja-JP" altLang="en-US" sz="1600" dirty="0">
                <a:latin typeface="ＭＳ ゴシック" panose="020B0609070205080204" pitchFamily="49" charset="-128"/>
                <a:ea typeface="ＭＳ ゴシック" panose="020B0609070205080204" pitchFamily="49" charset="-128"/>
              </a:rPr>
              <a:t>空間構成（断面構成）</a:t>
            </a:r>
          </a:p>
        </p:txBody>
      </p:sp>
      <p:pic>
        <p:nvPicPr>
          <p:cNvPr id="2" name="図 1"/>
          <p:cNvPicPr>
            <a:picLocks noChangeAspect="1"/>
          </p:cNvPicPr>
          <p:nvPr/>
        </p:nvPicPr>
        <p:blipFill>
          <a:blip r:embed="rId2" cstate="print"/>
          <a:stretch>
            <a:fillRect/>
          </a:stretch>
        </p:blipFill>
        <p:spPr>
          <a:xfrm>
            <a:off x="3956694" y="836712"/>
            <a:ext cx="4863778" cy="2088232"/>
          </a:xfrm>
          <a:prstGeom prst="rect">
            <a:avLst/>
          </a:prstGeom>
        </p:spPr>
      </p:pic>
      <p:pic>
        <p:nvPicPr>
          <p:cNvPr id="3" name="図 2"/>
          <p:cNvPicPr>
            <a:picLocks noChangeAspect="1"/>
          </p:cNvPicPr>
          <p:nvPr/>
        </p:nvPicPr>
        <p:blipFill>
          <a:blip r:embed="rId3" cstate="print"/>
          <a:stretch>
            <a:fillRect/>
          </a:stretch>
        </p:blipFill>
        <p:spPr>
          <a:xfrm>
            <a:off x="1835696" y="3276553"/>
            <a:ext cx="6408712" cy="3284195"/>
          </a:xfrm>
          <a:prstGeom prst="rect">
            <a:avLst/>
          </a:prstGeom>
        </p:spPr>
      </p:pic>
      <p:sp>
        <p:nvSpPr>
          <p:cNvPr id="6" name="スライド番号プレースホルダー 5"/>
          <p:cNvSpPr>
            <a:spLocks noGrp="1"/>
          </p:cNvSpPr>
          <p:nvPr>
            <p:ph type="sldNum" sz="quarter" idx="12"/>
          </p:nvPr>
        </p:nvSpPr>
        <p:spPr/>
        <p:txBody>
          <a:bodyPr/>
          <a:lstStyle/>
          <a:p>
            <a:fld id="{CE9331C3-343D-4A15-AB63-DCC2F0A65DDE}" type="slidenum">
              <a:rPr lang="en-US" altLang="ja-JP" smtClean="0">
                <a:solidFill>
                  <a:schemeClr val="tx1"/>
                </a:solidFill>
              </a:rPr>
              <a:pPr/>
              <a:t>13</a:t>
            </a:fld>
            <a:endParaRPr lang="en-US" altLang="ja-JP" dirty="0">
              <a:solidFill>
                <a:schemeClr val="tx1"/>
              </a:solidFill>
            </a:endParaRPr>
          </a:p>
        </p:txBody>
      </p:sp>
    </p:spTree>
    <p:extLst>
      <p:ext uri="{BB962C8B-B14F-4D97-AF65-F5344CB8AC3E}">
        <p14:creationId xmlns:p14="http://schemas.microsoft.com/office/powerpoint/2010/main" val="4501751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5" name="表 24"/>
          <p:cNvGraphicFramePr>
            <a:graphicFrameLocks noGrp="1"/>
          </p:cNvGraphicFramePr>
          <p:nvPr>
            <p:extLst>
              <p:ext uri="{D42A27DB-BD31-4B8C-83A1-F6EECF244321}">
                <p14:modId xmlns:p14="http://schemas.microsoft.com/office/powerpoint/2010/main" val="2193524110"/>
              </p:ext>
            </p:extLst>
          </p:nvPr>
        </p:nvGraphicFramePr>
        <p:xfrm>
          <a:off x="19730" y="836712"/>
          <a:ext cx="7164288" cy="5461859"/>
        </p:xfrm>
        <a:graphic>
          <a:graphicData uri="http://schemas.openxmlformats.org/drawingml/2006/table">
            <a:tbl>
              <a:tblPr/>
              <a:tblGrid>
                <a:gridCol w="971600"/>
                <a:gridCol w="792088"/>
                <a:gridCol w="864096"/>
                <a:gridCol w="1440160"/>
                <a:gridCol w="1440160"/>
                <a:gridCol w="792088"/>
                <a:gridCol w="864096"/>
              </a:tblGrid>
              <a:tr h="538161">
                <a:tc>
                  <a:txBody>
                    <a:bodyPr/>
                    <a:lstStyle/>
                    <a:p>
                      <a:pPr algn="ctr" fontAlgn="ctr"/>
                      <a:r>
                        <a:rPr lang="en-US" sz="1600" b="0" i="0" u="none" strike="noStrike" dirty="0">
                          <a:solidFill>
                            <a:srgbClr val="000000"/>
                          </a:solidFill>
                          <a:effectLst/>
                          <a:latin typeface="ＭＳ Ｐゴシック" panose="020B0600070205080204" pitchFamily="50" charset="-128"/>
                          <a:ea typeface="ＭＳ Ｐゴシック" panose="020B0600070205080204" pitchFamily="50" charset="-128"/>
                        </a:rPr>
                        <a:t>　</a:t>
                      </a:r>
                      <a:endParaRPr lang="ja-JP" sz="16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BACC6"/>
                    </a:solidFill>
                  </a:tcPr>
                </a:tc>
                <a:tc gridSpan="2">
                  <a:txBody>
                    <a:bodyPr/>
                    <a:lstStyle/>
                    <a:p>
                      <a:pPr algn="ctr" fontAlgn="ctr"/>
                      <a:r>
                        <a:rPr lang="ja-JP" sz="1600" b="1" i="0" u="none" strike="noStrike" dirty="0">
                          <a:solidFill>
                            <a:schemeClr val="bg1"/>
                          </a:solidFill>
                          <a:effectLst/>
                          <a:latin typeface="ＭＳ Ｐゴシック" panose="020B0600070205080204" pitchFamily="50" charset="-128"/>
                          <a:ea typeface="ＭＳ Ｐゴシック" panose="020B0600070205080204" pitchFamily="50" charset="-128"/>
                        </a:rPr>
                        <a:t> 広島・京</a:t>
                      </a:r>
                      <a:r>
                        <a:rPr lang="ja-JP" sz="1600" b="1" i="0" u="none" strike="noStrike" dirty="0" smtClean="0">
                          <a:solidFill>
                            <a:schemeClr val="bg1"/>
                          </a:solidFill>
                          <a:effectLst/>
                          <a:latin typeface="ＭＳ Ｐゴシック" panose="020B0600070205080204" pitchFamily="50" charset="-128"/>
                          <a:ea typeface="ＭＳ Ｐゴシック" panose="020B0600070205080204" pitchFamily="50" charset="-128"/>
                        </a:rPr>
                        <a:t>橋川</a:t>
                      </a:r>
                      <a:endParaRPr lang="ja-JP" sz="1600" b="1" i="0" u="none" strike="noStrike" dirty="0">
                        <a:solidFill>
                          <a:schemeClr val="bg1"/>
                        </a:solidFill>
                        <a:effectLst/>
                        <a:latin typeface="ＭＳ Ｐゴシック" panose="020B0600070205080204" pitchFamily="50" charset="-128"/>
                        <a:ea typeface="ＭＳ Ｐゴシック" panose="020B060007020508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BACC6"/>
                    </a:solidFill>
                  </a:tcPr>
                </a:tc>
                <a:tc hMerge="1">
                  <a:txBody>
                    <a:bodyPr/>
                    <a:lstStyle/>
                    <a:p>
                      <a:endParaRPr kumimoji="1" lang="ja-JP" altLang="en-US"/>
                    </a:p>
                  </a:txBody>
                  <a:tcPr/>
                </a:tc>
                <a:tc>
                  <a:txBody>
                    <a:bodyPr/>
                    <a:lstStyle/>
                    <a:p>
                      <a:pPr algn="ctr" fontAlgn="ctr"/>
                      <a:r>
                        <a:rPr lang="ja-JP" sz="1600" b="1" i="0" u="none" strike="noStrike" dirty="0">
                          <a:solidFill>
                            <a:schemeClr val="bg1"/>
                          </a:solidFill>
                          <a:effectLst/>
                          <a:latin typeface="ＭＳ Ｐゴシック" panose="020B0600070205080204" pitchFamily="50" charset="-128"/>
                          <a:ea typeface="ＭＳ Ｐゴシック" panose="020B0600070205080204" pitchFamily="50" charset="-128"/>
                        </a:rPr>
                        <a:t> 大阪・道頓堀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BACC6"/>
                    </a:solidFill>
                  </a:tcPr>
                </a:tc>
                <a:tc>
                  <a:txBody>
                    <a:bodyPr/>
                    <a:lstStyle/>
                    <a:p>
                      <a:pPr algn="ctr" fontAlgn="ctr"/>
                      <a:r>
                        <a:rPr lang="ja-JP" sz="1600" b="1" i="0" u="none" strike="noStrike" dirty="0">
                          <a:solidFill>
                            <a:schemeClr val="bg1"/>
                          </a:solidFill>
                          <a:effectLst/>
                          <a:latin typeface="ＭＳ Ｐゴシック" panose="020B0600070205080204" pitchFamily="50" charset="-128"/>
                          <a:ea typeface="ＭＳ Ｐゴシック" panose="020B0600070205080204" pitchFamily="50" charset="-128"/>
                        </a:rPr>
                        <a:t> 名古屋・堀川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BACC6"/>
                    </a:solidFill>
                  </a:tcPr>
                </a:tc>
                <a:tc gridSpan="2">
                  <a:txBody>
                    <a:bodyPr/>
                    <a:lstStyle/>
                    <a:p>
                      <a:pPr algn="ctr" fontAlgn="ctr"/>
                      <a:r>
                        <a:rPr lang="ja-JP" sz="1600" b="1" i="0" u="none" strike="noStrike" dirty="0">
                          <a:solidFill>
                            <a:schemeClr val="bg1"/>
                          </a:solidFill>
                          <a:effectLst/>
                          <a:latin typeface="ＭＳ Ｐゴシック" panose="020B0600070205080204" pitchFamily="50" charset="-128"/>
                          <a:ea typeface="ＭＳ Ｐゴシック" panose="020B0600070205080204" pitchFamily="50" charset="-128"/>
                        </a:rPr>
                        <a:t> 東京・隅田川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BACC6"/>
                    </a:solidFill>
                  </a:tcPr>
                </a:tc>
                <a:tc hMerge="1">
                  <a:txBody>
                    <a:bodyPr/>
                    <a:lstStyle/>
                    <a:p>
                      <a:endParaRPr kumimoji="1" lang="ja-JP" altLang="en-US"/>
                    </a:p>
                  </a:txBody>
                  <a:tcPr/>
                </a:tc>
              </a:tr>
              <a:tr h="415154">
                <a:tc>
                  <a:txBody>
                    <a:bodyPr/>
                    <a:lstStyle/>
                    <a:p>
                      <a:pPr algn="ctr" fontAlgn="ctr"/>
                      <a:r>
                        <a:rPr lang="ja-JP" sz="1600" b="1" i="0" u="none" strike="noStrike" dirty="0">
                          <a:solidFill>
                            <a:schemeClr val="bg1"/>
                          </a:solidFill>
                          <a:effectLst/>
                          <a:latin typeface="ＭＳ Ｐゴシック" panose="020B0600070205080204" pitchFamily="50" charset="-128"/>
                          <a:ea typeface="ＭＳ Ｐゴシック" panose="020B0600070205080204" pitchFamily="50" charset="-128"/>
                        </a:rPr>
                        <a:t> </a:t>
                      </a:r>
                      <a:r>
                        <a:rPr lang="ja-JP" sz="1600" b="1" i="0" u="none" strike="noStrike" dirty="0" smtClean="0">
                          <a:solidFill>
                            <a:schemeClr val="bg1"/>
                          </a:solidFill>
                          <a:effectLst/>
                          <a:latin typeface="ＭＳ Ｐゴシック" panose="020B0600070205080204" pitchFamily="50" charset="-128"/>
                          <a:ea typeface="ＭＳ Ｐゴシック" panose="020B0600070205080204" pitchFamily="50" charset="-128"/>
                        </a:rPr>
                        <a:t>占用</a:t>
                      </a:r>
                      <a:r>
                        <a:rPr lang="ja-JP" altLang="en-US" sz="1600" b="1" i="0" u="none" strike="noStrike" dirty="0" smtClean="0">
                          <a:solidFill>
                            <a:schemeClr val="bg1"/>
                          </a:solidFill>
                          <a:effectLst/>
                          <a:latin typeface="ＭＳ Ｐゴシック" panose="020B0600070205080204" pitchFamily="50" charset="-128"/>
                          <a:ea typeface="ＭＳ Ｐゴシック" panose="020B0600070205080204" pitchFamily="50" charset="-128"/>
                        </a:rPr>
                        <a:t>区域</a:t>
                      </a:r>
                      <a:r>
                        <a:rPr lang="ja-JP" sz="1600" b="1" i="0" u="none" strike="noStrike" dirty="0" smtClean="0">
                          <a:solidFill>
                            <a:schemeClr val="bg1"/>
                          </a:solidFill>
                          <a:effectLst/>
                          <a:latin typeface="ＭＳ Ｐゴシック" panose="020B0600070205080204" pitchFamily="50" charset="-128"/>
                          <a:ea typeface="ＭＳ Ｐゴシック" panose="020B0600070205080204" pitchFamily="50" charset="-128"/>
                        </a:rPr>
                        <a:t> </a:t>
                      </a:r>
                      <a:endParaRPr lang="ja-JP" sz="1600" b="1" i="0" u="none" strike="noStrike" dirty="0">
                        <a:solidFill>
                          <a:schemeClr val="bg1"/>
                        </a:solidFill>
                        <a:effectLst/>
                        <a:latin typeface="ＭＳ Ｐゴシック" panose="020B0600070205080204" pitchFamily="50" charset="-128"/>
                        <a:ea typeface="ＭＳ Ｐゴシック" panose="020B060007020508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ctr" fontAlgn="ctr"/>
                      <a:r>
                        <a:rPr lang="ja-JP" sz="1600" b="0" i="0" u="none" strike="noStrike" dirty="0">
                          <a:solidFill>
                            <a:srgbClr val="000000"/>
                          </a:solidFill>
                          <a:effectLst/>
                          <a:latin typeface="ＭＳ Ｐゴシック" panose="020B0600070205080204" pitchFamily="50" charset="-128"/>
                          <a:ea typeface="ＭＳ Ｐゴシック" panose="020B0600070205080204" pitchFamily="50" charset="-128"/>
                        </a:rPr>
                        <a:t> </a:t>
                      </a:r>
                      <a:r>
                        <a:rPr lang="ja-JP" sz="16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河川 </a:t>
                      </a:r>
                      <a:endParaRPr lang="ja-JP" sz="16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ECFF"/>
                    </a:solidFill>
                  </a:tcPr>
                </a:tc>
                <a:tc>
                  <a:txBody>
                    <a:bodyPr/>
                    <a:lstStyle/>
                    <a:p>
                      <a:pPr algn="ctr" fontAlgn="ctr"/>
                      <a:r>
                        <a:rPr lang="ja-JP" sz="1600" b="0" i="0" u="none" strike="noStrike" dirty="0">
                          <a:solidFill>
                            <a:srgbClr val="000000"/>
                          </a:solidFill>
                          <a:effectLst/>
                          <a:latin typeface="ＭＳ Ｐゴシック" panose="020B0600070205080204" pitchFamily="50" charset="-128"/>
                          <a:ea typeface="ＭＳ Ｐゴシック" panose="020B0600070205080204" pitchFamily="50" charset="-128"/>
                        </a:rPr>
                        <a:t> </a:t>
                      </a:r>
                      <a:r>
                        <a:rPr lang="ja-JP" sz="1600" b="0" i="0" u="none" strike="noStrike" dirty="0" smtClean="0">
                          <a:solidFill>
                            <a:srgbClr val="FF0000"/>
                          </a:solidFill>
                          <a:effectLst/>
                          <a:latin typeface="ＭＳ Ｐゴシック" panose="020B0600070205080204" pitchFamily="50" charset="-128"/>
                          <a:ea typeface="ＭＳ Ｐゴシック" panose="020B0600070205080204" pitchFamily="50" charset="-128"/>
                        </a:rPr>
                        <a:t>公園</a:t>
                      </a:r>
                      <a:r>
                        <a:rPr lang="ja-JP" sz="16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 </a:t>
                      </a:r>
                      <a:endParaRPr lang="ja-JP" sz="16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ECFF"/>
                    </a:solidFill>
                  </a:tcPr>
                </a:tc>
                <a:tc>
                  <a:txBody>
                    <a:bodyPr/>
                    <a:lstStyle/>
                    <a:p>
                      <a:pPr algn="ctr" fontAlgn="ctr"/>
                      <a:r>
                        <a:rPr lang="ja-JP" sz="1600" b="0" i="0" u="none" strike="noStrike" dirty="0">
                          <a:solidFill>
                            <a:srgbClr val="000000"/>
                          </a:solidFill>
                          <a:effectLst/>
                          <a:latin typeface="ＭＳ Ｐゴシック" panose="020B0600070205080204" pitchFamily="50" charset="-128"/>
                          <a:ea typeface="ＭＳ Ｐゴシック" panose="020B0600070205080204" pitchFamily="50" charset="-128"/>
                        </a:rPr>
                        <a:t> </a:t>
                      </a:r>
                      <a:r>
                        <a:rPr lang="ja-JP" sz="16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河川 </a:t>
                      </a:r>
                      <a:endParaRPr lang="ja-JP" sz="16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ECFF"/>
                    </a:solidFill>
                  </a:tcPr>
                </a:tc>
                <a:tc>
                  <a:txBody>
                    <a:bodyPr/>
                    <a:lstStyle/>
                    <a:p>
                      <a:pPr algn="ctr" fontAlgn="ctr"/>
                      <a:r>
                        <a:rPr lang="ja-JP" sz="1600" b="0" i="0" u="none" strike="noStrike" dirty="0">
                          <a:solidFill>
                            <a:srgbClr val="000000"/>
                          </a:solidFill>
                          <a:effectLst/>
                          <a:latin typeface="ＭＳ Ｐゴシック" panose="020B0600070205080204" pitchFamily="50" charset="-128"/>
                          <a:ea typeface="ＭＳ Ｐゴシック" panose="020B0600070205080204" pitchFamily="50" charset="-128"/>
                        </a:rPr>
                        <a:t> </a:t>
                      </a:r>
                      <a:r>
                        <a:rPr lang="ja-JP" sz="16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河川 </a:t>
                      </a:r>
                      <a:endParaRPr lang="ja-JP" sz="16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ECFF"/>
                    </a:solidFill>
                  </a:tcPr>
                </a:tc>
                <a:tc>
                  <a:txBody>
                    <a:bodyPr/>
                    <a:lstStyle/>
                    <a:p>
                      <a:pPr algn="ctr" fontAlgn="ctr"/>
                      <a:r>
                        <a:rPr lang="ja-JP" sz="1600" b="0" i="0" u="none" strike="noStrike" dirty="0">
                          <a:solidFill>
                            <a:srgbClr val="000000"/>
                          </a:solidFill>
                          <a:effectLst/>
                          <a:latin typeface="ＭＳ Ｐゴシック" panose="020B0600070205080204" pitchFamily="50" charset="-128"/>
                          <a:ea typeface="ＭＳ Ｐゴシック" panose="020B0600070205080204" pitchFamily="50" charset="-128"/>
                        </a:rPr>
                        <a:t> </a:t>
                      </a:r>
                      <a:r>
                        <a:rPr lang="ja-JP" sz="16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河川 </a:t>
                      </a:r>
                      <a:endParaRPr lang="ja-JP" sz="16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ECFF"/>
                    </a:solidFill>
                  </a:tcPr>
                </a:tc>
                <a:tc>
                  <a:txBody>
                    <a:bodyPr/>
                    <a:lstStyle/>
                    <a:p>
                      <a:pPr algn="ctr" fontAlgn="ctr"/>
                      <a:r>
                        <a:rPr lang="ja-JP" sz="1600" b="0" i="0" u="none" strike="noStrike" dirty="0">
                          <a:solidFill>
                            <a:srgbClr val="000000"/>
                          </a:solidFill>
                          <a:effectLst/>
                          <a:latin typeface="ＭＳ Ｐゴシック" panose="020B0600070205080204" pitchFamily="50" charset="-128"/>
                          <a:ea typeface="ＭＳ Ｐゴシック" panose="020B0600070205080204" pitchFamily="50" charset="-128"/>
                        </a:rPr>
                        <a:t> </a:t>
                      </a:r>
                      <a:r>
                        <a:rPr lang="ja-JP" sz="1600" b="0" i="0" u="none" strike="noStrike" dirty="0" smtClean="0">
                          <a:solidFill>
                            <a:srgbClr val="FF0000"/>
                          </a:solidFill>
                          <a:effectLst/>
                          <a:latin typeface="ＭＳ Ｐゴシック" panose="020B0600070205080204" pitchFamily="50" charset="-128"/>
                          <a:ea typeface="ＭＳ Ｐゴシック" panose="020B0600070205080204" pitchFamily="50" charset="-128"/>
                        </a:rPr>
                        <a:t>公園</a:t>
                      </a:r>
                      <a:r>
                        <a:rPr lang="ja-JP" sz="16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 </a:t>
                      </a:r>
                      <a:endParaRPr lang="ja-JP" sz="16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ECFF"/>
                    </a:solidFill>
                  </a:tcPr>
                </a:tc>
              </a:tr>
              <a:tr h="461281">
                <a:tc>
                  <a:txBody>
                    <a:bodyPr/>
                    <a:lstStyle/>
                    <a:p>
                      <a:pPr algn="ctr" fontAlgn="ctr"/>
                      <a:r>
                        <a:rPr lang="en-US" sz="1600" b="1" i="0" u="none" strike="noStrike" dirty="0">
                          <a:solidFill>
                            <a:schemeClr val="bg1"/>
                          </a:solidFill>
                          <a:effectLst/>
                          <a:latin typeface="ＭＳ Ｐゴシック" panose="020B0600070205080204" pitchFamily="50" charset="-128"/>
                          <a:ea typeface="ＭＳ Ｐゴシック" panose="020B0600070205080204" pitchFamily="50" charset="-128"/>
                        </a:rPr>
                        <a:t> </a:t>
                      </a:r>
                      <a:r>
                        <a:rPr lang="en-US" sz="1600" b="1" i="0" u="none" strike="noStrike" dirty="0" err="1">
                          <a:solidFill>
                            <a:schemeClr val="bg1"/>
                          </a:solidFill>
                          <a:effectLst/>
                          <a:latin typeface="ＭＳ Ｐゴシック" panose="020B0600070205080204" pitchFamily="50" charset="-128"/>
                          <a:ea typeface="ＭＳ Ｐゴシック" panose="020B0600070205080204" pitchFamily="50" charset="-128"/>
                        </a:rPr>
                        <a:t>占用主体</a:t>
                      </a:r>
                      <a:r>
                        <a:rPr lang="en-US" sz="1600" b="1" i="0" u="none" strike="noStrike" dirty="0">
                          <a:solidFill>
                            <a:schemeClr val="bg1"/>
                          </a:solidFill>
                          <a:effectLst/>
                          <a:latin typeface="ＭＳ Ｐゴシック" panose="020B0600070205080204" pitchFamily="50" charset="-128"/>
                          <a:ea typeface="ＭＳ Ｐゴシック" panose="020B0600070205080204" pitchFamily="50" charset="-128"/>
                        </a:rPr>
                        <a:t> </a:t>
                      </a:r>
                      <a:endParaRPr lang="ja-JP" sz="1600" b="1" i="0" u="none" strike="noStrike" dirty="0">
                        <a:solidFill>
                          <a:schemeClr val="bg1"/>
                        </a:solidFill>
                        <a:effectLst/>
                        <a:latin typeface="ＭＳ Ｐゴシック" panose="020B0600070205080204" pitchFamily="50" charset="-128"/>
                        <a:ea typeface="ＭＳ Ｐゴシック" panose="020B060007020508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gridSpan="2">
                  <a:txBody>
                    <a:bodyPr/>
                    <a:lstStyle/>
                    <a:p>
                      <a:pPr algn="ctr" fontAlgn="ctr"/>
                      <a:r>
                        <a:rPr lang="ja-JP" sz="1600" b="0" i="0" u="none" strike="noStrike">
                          <a:solidFill>
                            <a:srgbClr val="000000"/>
                          </a:solidFill>
                          <a:effectLst/>
                          <a:latin typeface="ＭＳ Ｐゴシック" panose="020B0600070205080204" pitchFamily="50" charset="-128"/>
                          <a:ea typeface="ＭＳ Ｐゴシック" panose="020B0600070205080204" pitchFamily="50" charset="-128"/>
                        </a:rPr>
                        <a:t> 協議会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ECFF"/>
                    </a:solidFill>
                  </a:tcPr>
                </a:tc>
                <a:tc hMerge="1">
                  <a:txBody>
                    <a:bodyPr/>
                    <a:lstStyle/>
                    <a:p>
                      <a:endParaRPr kumimoji="1" lang="ja-JP" altLang="en-US"/>
                    </a:p>
                  </a:txBody>
                  <a:tcPr/>
                </a:tc>
                <a:tc>
                  <a:txBody>
                    <a:bodyPr/>
                    <a:lstStyle/>
                    <a:p>
                      <a:pPr algn="ctr" fontAlgn="ctr"/>
                      <a:r>
                        <a:rPr lang="ja-JP" altLang="en-US" sz="16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鉄道会社</a:t>
                      </a:r>
                      <a:endParaRPr lang="en-US" altLang="ja-JP" sz="1600" b="0" i="0" u="none" strike="noStrike" dirty="0" smtClean="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ECFF"/>
                    </a:solidFill>
                  </a:tcPr>
                </a:tc>
                <a:tc>
                  <a:txBody>
                    <a:bodyPr/>
                    <a:lstStyle/>
                    <a:p>
                      <a:pPr algn="ctr" fontAlgn="ctr"/>
                      <a:r>
                        <a:rPr lang="ja-JP" sz="1600" b="0" i="0" u="none" strike="noStrike" dirty="0">
                          <a:solidFill>
                            <a:srgbClr val="000000"/>
                          </a:solidFill>
                          <a:effectLst/>
                          <a:latin typeface="ＭＳ Ｐゴシック" panose="020B0600070205080204" pitchFamily="50" charset="-128"/>
                          <a:ea typeface="ＭＳ Ｐゴシック" panose="020B0600070205080204" pitchFamily="50" charset="-128"/>
                        </a:rPr>
                        <a:t> 公益財団法人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ECFF"/>
                    </a:solidFill>
                  </a:tcPr>
                </a:tc>
                <a:tc gridSpan="2">
                  <a:txBody>
                    <a:bodyPr/>
                    <a:lstStyle/>
                    <a:p>
                      <a:pPr algn="ctr" fontAlgn="ctr"/>
                      <a:r>
                        <a:rPr lang="ja-JP" sz="1600" b="0" i="0" u="none" strike="noStrike" dirty="0">
                          <a:solidFill>
                            <a:srgbClr val="000000"/>
                          </a:solidFill>
                          <a:effectLst/>
                          <a:latin typeface="ＭＳ Ｐゴシック" panose="020B0600070205080204" pitchFamily="50" charset="-128"/>
                          <a:ea typeface="ＭＳ Ｐゴシック" panose="020B0600070205080204" pitchFamily="50" charset="-128"/>
                        </a:rPr>
                        <a:t> 民間事</a:t>
                      </a:r>
                      <a:r>
                        <a:rPr lang="ja-JP" sz="16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業者</a:t>
                      </a:r>
                      <a:endParaRPr lang="ja-JP" sz="16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ECFF"/>
                    </a:solidFill>
                  </a:tcPr>
                </a:tc>
                <a:tc hMerge="1">
                  <a:txBody>
                    <a:bodyPr/>
                    <a:lstStyle/>
                    <a:p>
                      <a:endParaRPr kumimoji="1" lang="ja-JP" altLang="en-US"/>
                    </a:p>
                  </a:txBody>
                  <a:tcPr/>
                </a:tc>
              </a:tr>
              <a:tr h="691922">
                <a:tc>
                  <a:txBody>
                    <a:bodyPr/>
                    <a:lstStyle/>
                    <a:p>
                      <a:pPr algn="ctr" fontAlgn="ctr"/>
                      <a:r>
                        <a:rPr lang="ja-JP" sz="1600" b="1" i="0" u="none" strike="noStrike" dirty="0">
                          <a:solidFill>
                            <a:schemeClr val="bg1"/>
                          </a:solidFill>
                          <a:effectLst/>
                          <a:latin typeface="ＭＳ Ｐゴシック" panose="020B0600070205080204" pitchFamily="50" charset="-128"/>
                          <a:ea typeface="ＭＳ Ｐゴシック" panose="020B0600070205080204" pitchFamily="50" charset="-128"/>
                        </a:rPr>
                        <a:t> 占用料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ctr" fontAlgn="ctr"/>
                      <a:r>
                        <a:rPr lang="ja-JP" sz="1600" b="0" i="0" u="none" strike="noStrike" dirty="0">
                          <a:solidFill>
                            <a:srgbClr val="000000"/>
                          </a:solidFill>
                          <a:effectLst/>
                          <a:latin typeface="ＭＳ Ｐゴシック" panose="020B0600070205080204" pitchFamily="50" charset="-128"/>
                          <a:ea typeface="ＭＳ Ｐゴシック" panose="020B0600070205080204" pitchFamily="50" charset="-128"/>
                        </a:rPr>
                        <a:t> </a:t>
                      </a:r>
                      <a:r>
                        <a:rPr lang="ja-JP" sz="16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1,090円</a:t>
                      </a:r>
                      <a:endParaRPr lang="ja-JP" sz="16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ECFF"/>
                    </a:solidFill>
                  </a:tcPr>
                </a:tc>
                <a:tc>
                  <a:txBody>
                    <a:bodyPr/>
                    <a:lstStyle/>
                    <a:p>
                      <a:pPr algn="ctr" fontAlgn="ctr"/>
                      <a:r>
                        <a:rPr lang="ja-JP" sz="1600" b="0" i="0" u="none" strike="noStrike" dirty="0">
                          <a:solidFill>
                            <a:srgbClr val="000000"/>
                          </a:solidFill>
                          <a:effectLst/>
                          <a:latin typeface="ＭＳ Ｐゴシック" panose="020B0600070205080204" pitchFamily="50" charset="-128"/>
                          <a:ea typeface="ＭＳ Ｐゴシック" panose="020B0600070205080204" pitchFamily="50" charset="-128"/>
                        </a:rPr>
                        <a:t> </a:t>
                      </a:r>
                      <a:r>
                        <a:rPr lang="ja-JP" sz="1600" b="0" i="0" u="none" strike="noStrike" dirty="0">
                          <a:solidFill>
                            <a:srgbClr val="FF0000"/>
                          </a:solidFill>
                          <a:effectLst/>
                          <a:latin typeface="ＭＳ Ｐゴシック" panose="020B0600070205080204" pitchFamily="50" charset="-128"/>
                          <a:ea typeface="ＭＳ Ｐゴシック" panose="020B0600070205080204" pitchFamily="50" charset="-128"/>
                        </a:rPr>
                        <a:t>免除</a:t>
                      </a:r>
                      <a:r>
                        <a:rPr lang="ja-JP" sz="1600" b="0" i="0" u="none" strike="noStrike" dirty="0">
                          <a:solidFill>
                            <a:srgbClr val="000000"/>
                          </a:solidFill>
                          <a:effectLst/>
                          <a:latin typeface="ＭＳ Ｐゴシック" panose="020B0600070205080204" pitchFamily="50" charset="-128"/>
                          <a:ea typeface="ＭＳ Ｐゴシック" panose="020B0600070205080204" pitchFamily="50" charset="-128"/>
                        </a:rPr>
                        <a:t> </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ECFF"/>
                    </a:solidFill>
                  </a:tcPr>
                </a:tc>
                <a:tc>
                  <a:txBody>
                    <a:bodyPr/>
                    <a:lstStyle/>
                    <a:p>
                      <a:pPr algn="ctr" fontAlgn="ctr"/>
                      <a:r>
                        <a:rPr lang="ja-JP" altLang="en-US" sz="16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免除</a:t>
                      </a:r>
                      <a:endParaRPr lang="ja-JP" sz="16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ECFF"/>
                    </a:solidFill>
                  </a:tcPr>
                </a:tc>
                <a:tc>
                  <a:txBody>
                    <a:bodyPr/>
                    <a:lstStyle/>
                    <a:p>
                      <a:pPr algn="ctr" fontAlgn="ctr"/>
                      <a:r>
                        <a:rPr lang="ja-JP" sz="1600" b="0" i="0" u="none" strike="noStrike" dirty="0">
                          <a:solidFill>
                            <a:srgbClr val="000000"/>
                          </a:solidFill>
                          <a:effectLst/>
                          <a:latin typeface="ＭＳ Ｐゴシック" panose="020B0600070205080204" pitchFamily="50" charset="-128"/>
                          <a:ea typeface="ＭＳ Ｐゴシック" panose="020B0600070205080204" pitchFamily="50" charset="-128"/>
                        </a:rPr>
                        <a:t> 免除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ECFF"/>
                    </a:solidFill>
                  </a:tcPr>
                </a:tc>
                <a:tc>
                  <a:txBody>
                    <a:bodyPr/>
                    <a:lstStyle/>
                    <a:p>
                      <a:pPr algn="ctr" fontAlgn="ctr"/>
                      <a:r>
                        <a:rPr lang="en-US" sz="1600" b="0" i="0" u="none" strike="noStrike" dirty="0">
                          <a:solidFill>
                            <a:srgbClr val="000000"/>
                          </a:solidFill>
                          <a:effectLst/>
                          <a:latin typeface="ＭＳ Ｐゴシック" panose="020B0600070205080204" pitchFamily="50" charset="-128"/>
                          <a:ea typeface="ＭＳ Ｐゴシック" panose="020B0600070205080204" pitchFamily="50" charset="-128"/>
                        </a:rPr>
                        <a:t> </a:t>
                      </a:r>
                      <a:r>
                        <a:rPr lang="en-US" altLang="ja-JP" sz="16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8,361</a:t>
                      </a:r>
                      <a:r>
                        <a:rPr lang="en-US" sz="16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円</a:t>
                      </a:r>
                      <a:endParaRPr lang="ja-JP" sz="16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ECFF"/>
                    </a:solidFill>
                  </a:tcPr>
                </a:tc>
                <a:tc>
                  <a:txBody>
                    <a:bodyPr/>
                    <a:lstStyle/>
                    <a:p>
                      <a:pPr algn="ctr" fontAlgn="ctr"/>
                      <a:r>
                        <a:rPr lang="en-US" sz="1600" b="0" i="0" u="none" strike="noStrike" dirty="0">
                          <a:solidFill>
                            <a:srgbClr val="000000"/>
                          </a:solidFill>
                          <a:effectLst/>
                          <a:latin typeface="ＭＳ Ｐゴシック" panose="020B0600070205080204" pitchFamily="50" charset="-128"/>
                          <a:ea typeface="ＭＳ Ｐゴシック" panose="020B0600070205080204" pitchFamily="50" charset="-128"/>
                        </a:rPr>
                        <a:t> </a:t>
                      </a:r>
                      <a:r>
                        <a:rPr lang="en-US" sz="1600" b="0" i="0" u="none" strike="noStrike" dirty="0" smtClean="0">
                          <a:solidFill>
                            <a:srgbClr val="FF0000"/>
                          </a:solidFill>
                          <a:effectLst/>
                          <a:latin typeface="ＭＳ Ｐゴシック" panose="020B0600070205080204" pitchFamily="50" charset="-128"/>
                          <a:ea typeface="ＭＳ Ｐゴシック" panose="020B0600070205080204" pitchFamily="50" charset="-128"/>
                        </a:rPr>
                        <a:t>13,5</a:t>
                      </a:r>
                      <a:r>
                        <a:rPr lang="en-US" altLang="ja-JP" sz="1600" b="0" i="0" u="none" strike="noStrike" dirty="0" smtClean="0">
                          <a:solidFill>
                            <a:srgbClr val="FF0000"/>
                          </a:solidFill>
                          <a:effectLst/>
                          <a:latin typeface="ＭＳ Ｐゴシック" panose="020B0600070205080204" pitchFamily="50" charset="-128"/>
                          <a:ea typeface="ＭＳ Ｐゴシック" panose="020B0600070205080204" pitchFamily="50" charset="-128"/>
                        </a:rPr>
                        <a:t>36</a:t>
                      </a:r>
                      <a:r>
                        <a:rPr lang="en-US" sz="1600" b="0" i="0" u="none" strike="noStrike" dirty="0" smtClean="0">
                          <a:solidFill>
                            <a:srgbClr val="FF0000"/>
                          </a:solidFill>
                          <a:effectLst/>
                          <a:latin typeface="ＭＳ Ｐゴシック" panose="020B0600070205080204" pitchFamily="50" charset="-128"/>
                          <a:ea typeface="ＭＳ Ｐゴシック" panose="020B0600070205080204" pitchFamily="50" charset="-128"/>
                        </a:rPr>
                        <a:t>円</a:t>
                      </a:r>
                      <a:endParaRPr lang="ja-JP" sz="1600" b="0" i="0" u="none" strike="noStrike" dirty="0">
                        <a:solidFill>
                          <a:srgbClr val="FF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ECFF"/>
                    </a:solidFill>
                  </a:tcPr>
                </a:tc>
              </a:tr>
              <a:tr h="276769">
                <a:tc>
                  <a:txBody>
                    <a:bodyPr/>
                    <a:lstStyle/>
                    <a:p>
                      <a:pPr algn="ctr" fontAlgn="ctr"/>
                      <a:r>
                        <a:rPr lang="en-US" sz="1600" b="1" i="0" u="none" strike="noStrike" dirty="0">
                          <a:solidFill>
                            <a:schemeClr val="bg1"/>
                          </a:solidFill>
                          <a:effectLst/>
                          <a:latin typeface="ＭＳ Ｐゴシック" panose="020B0600070205080204" pitchFamily="50" charset="-128"/>
                          <a:ea typeface="ＭＳ Ｐゴシック" panose="020B0600070205080204" pitchFamily="50" charset="-128"/>
                        </a:rPr>
                        <a:t> </a:t>
                      </a:r>
                      <a:r>
                        <a:rPr lang="en-US" sz="1600" b="1" i="0" u="none" strike="noStrike" dirty="0" err="1" smtClean="0">
                          <a:solidFill>
                            <a:schemeClr val="bg1"/>
                          </a:solidFill>
                          <a:effectLst/>
                          <a:latin typeface="ＭＳ Ｐゴシック" panose="020B0600070205080204" pitchFamily="50" charset="-128"/>
                          <a:ea typeface="ＭＳ Ｐゴシック" panose="020B0600070205080204" pitchFamily="50" charset="-128"/>
                        </a:rPr>
                        <a:t>占用料</a:t>
                      </a:r>
                      <a:endParaRPr lang="en-US" sz="1600" b="1" i="0" u="none" strike="noStrike" dirty="0" smtClean="0">
                        <a:solidFill>
                          <a:schemeClr val="bg1"/>
                        </a:solidFill>
                        <a:effectLst/>
                        <a:latin typeface="ＭＳ Ｐゴシック" panose="020B0600070205080204" pitchFamily="50" charset="-128"/>
                        <a:ea typeface="ＭＳ Ｐゴシック" panose="020B0600070205080204" pitchFamily="50" charset="-128"/>
                      </a:endParaRPr>
                    </a:p>
                    <a:p>
                      <a:pPr algn="ctr" fontAlgn="ctr"/>
                      <a:r>
                        <a:rPr lang="en-US" sz="1600" b="1" i="0" u="none" strike="noStrike" dirty="0" err="1" smtClean="0">
                          <a:solidFill>
                            <a:schemeClr val="bg1"/>
                          </a:solidFill>
                          <a:effectLst/>
                          <a:latin typeface="ＭＳ Ｐゴシック" panose="020B0600070205080204" pitchFamily="50" charset="-128"/>
                          <a:ea typeface="ＭＳ Ｐゴシック" panose="020B0600070205080204" pitchFamily="50" charset="-128"/>
                        </a:rPr>
                        <a:t>納付先</a:t>
                      </a:r>
                      <a:r>
                        <a:rPr lang="en-US" sz="1600" b="1" i="0" u="none" strike="noStrike" dirty="0" smtClean="0">
                          <a:solidFill>
                            <a:schemeClr val="bg1"/>
                          </a:solidFill>
                          <a:effectLst/>
                          <a:latin typeface="ＭＳ Ｐゴシック" panose="020B0600070205080204" pitchFamily="50" charset="-128"/>
                          <a:ea typeface="ＭＳ Ｐゴシック" panose="020B0600070205080204" pitchFamily="50" charset="-128"/>
                        </a:rPr>
                        <a:t> </a:t>
                      </a:r>
                      <a:endParaRPr lang="ja-JP" sz="1600" b="1" i="0" u="none" strike="noStrike" dirty="0">
                        <a:solidFill>
                          <a:schemeClr val="bg1"/>
                        </a:solidFill>
                        <a:effectLst/>
                        <a:latin typeface="ＭＳ Ｐゴシック" panose="020B0600070205080204" pitchFamily="50" charset="-128"/>
                        <a:ea typeface="ＭＳ Ｐゴシック" panose="020B060007020508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ctr" fontAlgn="ctr"/>
                      <a:r>
                        <a:rPr lang="ja-JP" sz="1600" b="0" i="0" u="none" strike="noStrike" dirty="0">
                          <a:solidFill>
                            <a:srgbClr val="000000"/>
                          </a:solidFill>
                          <a:effectLst/>
                          <a:latin typeface="ＭＳ Ｐゴシック" panose="020B0600070205080204" pitchFamily="50" charset="-128"/>
                          <a:ea typeface="ＭＳ Ｐゴシック" panose="020B0600070205080204" pitchFamily="50" charset="-128"/>
                        </a:rPr>
                        <a:t> </a:t>
                      </a:r>
                      <a:r>
                        <a:rPr lang="ja-JP" sz="16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広島県</a:t>
                      </a:r>
                      <a:endParaRPr lang="ja-JP" sz="16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ECFF"/>
                    </a:solidFill>
                  </a:tcPr>
                </a:tc>
                <a:tc>
                  <a:txBody>
                    <a:bodyPr/>
                    <a:lstStyle/>
                    <a:p>
                      <a:pPr algn="ctr" fontAlgn="ctr"/>
                      <a:r>
                        <a:rPr lang="ja-JP" sz="1600" b="0" i="0" u="none" strike="noStrike" dirty="0">
                          <a:solidFill>
                            <a:srgbClr val="000000"/>
                          </a:solidFill>
                          <a:effectLst/>
                          <a:latin typeface="ＭＳ Ｐゴシック" panose="020B0600070205080204" pitchFamily="50" charset="-128"/>
                          <a:ea typeface="ＭＳ Ｐゴシック" panose="020B0600070205080204" pitchFamily="50" charset="-128"/>
                        </a:rPr>
                        <a:t> </a:t>
                      </a:r>
                      <a:r>
                        <a:rPr lang="ja-JP" altLang="en-US" sz="1600" b="0" i="0" u="none" strike="noStrike" dirty="0" smtClean="0">
                          <a:solidFill>
                            <a:srgbClr val="FF0000"/>
                          </a:solidFill>
                          <a:effectLst/>
                          <a:latin typeface="ＭＳ Ｐゴシック" panose="020B0600070205080204" pitchFamily="50" charset="-128"/>
                          <a:ea typeface="ＭＳ Ｐゴシック" panose="020B0600070205080204" pitchFamily="50" charset="-128"/>
                        </a:rPr>
                        <a:t>広島市</a:t>
                      </a:r>
                      <a:endParaRPr lang="ja-JP" sz="1600" b="0" i="0" u="none" strike="noStrike" dirty="0">
                        <a:solidFill>
                          <a:srgbClr val="FF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ECFF"/>
                    </a:solidFill>
                  </a:tcPr>
                </a:tc>
                <a:tc>
                  <a:txBody>
                    <a:bodyPr/>
                    <a:lstStyle/>
                    <a:p>
                      <a:pPr algn="ctr" fontAlgn="ctr"/>
                      <a:r>
                        <a:rPr lang="ja-JP" altLang="en-US" sz="16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大阪府</a:t>
                      </a:r>
                      <a:endParaRPr lang="ja-JP" sz="16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ECFF"/>
                    </a:solidFill>
                  </a:tcPr>
                </a:tc>
                <a:tc>
                  <a:txBody>
                    <a:bodyPr/>
                    <a:lstStyle/>
                    <a:p>
                      <a:pPr algn="ctr" fontAlgn="ctr"/>
                      <a:r>
                        <a:rPr lang="ja-JP" altLang="en-US" sz="16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愛知県</a:t>
                      </a:r>
                      <a:endParaRPr lang="ja-JP" sz="16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ECFF"/>
                    </a:solidFill>
                  </a:tcPr>
                </a:tc>
                <a:tc>
                  <a:txBody>
                    <a:bodyPr/>
                    <a:lstStyle/>
                    <a:p>
                      <a:pPr algn="ctr" fontAlgn="ctr"/>
                      <a:r>
                        <a:rPr lang="ja-JP" sz="1600" b="0" i="0" u="none" strike="noStrike" dirty="0">
                          <a:solidFill>
                            <a:srgbClr val="000000"/>
                          </a:solidFill>
                          <a:effectLst/>
                          <a:latin typeface="ＭＳ Ｐゴシック" panose="020B0600070205080204" pitchFamily="50" charset="-128"/>
                          <a:ea typeface="ＭＳ Ｐゴシック" panose="020B0600070205080204" pitchFamily="50" charset="-128"/>
                        </a:rPr>
                        <a:t> </a:t>
                      </a:r>
                      <a:r>
                        <a:rPr lang="ja-JP" sz="16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東京都 </a:t>
                      </a:r>
                      <a:endParaRPr lang="ja-JP" sz="16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ECFF"/>
                    </a:solidFill>
                  </a:tcPr>
                </a:tc>
                <a:tc>
                  <a:txBody>
                    <a:bodyPr/>
                    <a:lstStyle/>
                    <a:p>
                      <a:pPr algn="ctr" fontAlgn="ctr"/>
                      <a:r>
                        <a:rPr lang="ja-JP" sz="1600" b="0" i="0" u="none" strike="noStrike" dirty="0">
                          <a:solidFill>
                            <a:srgbClr val="000000"/>
                          </a:solidFill>
                          <a:effectLst/>
                          <a:latin typeface="ＭＳ Ｐゴシック" panose="020B0600070205080204" pitchFamily="50" charset="-128"/>
                          <a:ea typeface="ＭＳ Ｐゴシック" panose="020B0600070205080204" pitchFamily="50" charset="-128"/>
                        </a:rPr>
                        <a:t> </a:t>
                      </a:r>
                      <a:r>
                        <a:rPr lang="ja-JP" sz="1600" b="0" i="0" u="none" strike="noStrike" dirty="0">
                          <a:solidFill>
                            <a:srgbClr val="FF0000"/>
                          </a:solidFill>
                          <a:effectLst/>
                          <a:latin typeface="ＭＳ Ｐゴシック" panose="020B0600070205080204" pitchFamily="50" charset="-128"/>
                          <a:ea typeface="ＭＳ Ｐゴシック" panose="020B0600070205080204" pitchFamily="50" charset="-128"/>
                        </a:rPr>
                        <a:t>台東区 </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ECFF"/>
                    </a:solidFill>
                  </a:tcPr>
                </a:tc>
              </a:tr>
              <a:tr h="461281">
                <a:tc>
                  <a:txBody>
                    <a:bodyPr/>
                    <a:lstStyle/>
                    <a:p>
                      <a:pPr algn="ctr" fontAlgn="ctr"/>
                      <a:r>
                        <a:rPr lang="en-US" sz="1600" b="0" i="0" u="none" strike="noStrike" dirty="0">
                          <a:solidFill>
                            <a:srgbClr val="000000"/>
                          </a:solidFill>
                          <a:effectLst/>
                          <a:latin typeface="ＭＳ Ｐゴシック" panose="020B0600070205080204" pitchFamily="50" charset="-128"/>
                          <a:ea typeface="ＭＳ Ｐゴシック" panose="020B0600070205080204" pitchFamily="50" charset="-128"/>
                        </a:rPr>
                        <a:t> </a:t>
                      </a:r>
                      <a:r>
                        <a:rPr lang="en-US" sz="1600" b="0" i="0" u="none" strike="noStrike" dirty="0" err="1" smtClean="0">
                          <a:solidFill>
                            <a:srgbClr val="000000"/>
                          </a:solidFill>
                          <a:effectLst/>
                          <a:latin typeface="ＭＳ Ｐゴシック" panose="020B0600070205080204" pitchFamily="50" charset="-128"/>
                          <a:ea typeface="ＭＳ Ｐゴシック" panose="020B0600070205080204" pitchFamily="50" charset="-128"/>
                        </a:rPr>
                        <a:t>施設設置</a:t>
                      </a:r>
                      <a:endParaRPr lang="en-US" sz="1600" b="0" i="0" u="none" strike="noStrike" dirty="0" smtClean="0">
                        <a:solidFill>
                          <a:srgbClr val="000000"/>
                        </a:solidFill>
                        <a:effectLst/>
                        <a:latin typeface="ＭＳ Ｐゴシック" panose="020B0600070205080204" pitchFamily="50" charset="-128"/>
                        <a:ea typeface="ＭＳ Ｐゴシック" panose="020B0600070205080204" pitchFamily="50" charset="-128"/>
                      </a:endParaRPr>
                    </a:p>
                    <a:p>
                      <a:pPr algn="ctr" fontAlgn="ctr"/>
                      <a:r>
                        <a:rPr lang="ja-JP" altLang="en-US" sz="16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使用</a:t>
                      </a:r>
                      <a:r>
                        <a:rPr lang="en-US" sz="16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者 </a:t>
                      </a:r>
                      <a:endParaRPr lang="ja-JP" sz="16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gridSpan="2">
                  <a:txBody>
                    <a:bodyPr/>
                    <a:lstStyle/>
                    <a:p>
                      <a:pPr algn="ctr" fontAlgn="ctr"/>
                      <a:r>
                        <a:rPr lang="ja-JP" sz="1600" b="0" i="0" u="none" strike="noStrike" dirty="0">
                          <a:solidFill>
                            <a:srgbClr val="000000"/>
                          </a:solidFill>
                          <a:effectLst/>
                          <a:latin typeface="ＭＳ Ｐゴシック" panose="020B0600070205080204" pitchFamily="50" charset="-128"/>
                          <a:ea typeface="ＭＳ Ｐゴシック" panose="020B0600070205080204" pitchFamily="50" charset="-128"/>
                        </a:rPr>
                        <a:t> 民間事</a:t>
                      </a:r>
                      <a:r>
                        <a:rPr lang="ja-JP" sz="16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業者</a:t>
                      </a:r>
                      <a:endParaRPr lang="ja-JP" sz="16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ECFF"/>
                    </a:solidFill>
                  </a:tcPr>
                </a:tc>
                <a:tc hMerge="1">
                  <a:txBody>
                    <a:bodyPr/>
                    <a:lstStyle/>
                    <a:p>
                      <a:endParaRPr kumimoji="1" lang="ja-JP" altLang="en-US"/>
                    </a:p>
                  </a:txBody>
                  <a:tcPr/>
                </a:tc>
                <a:tc>
                  <a:txBody>
                    <a:bodyPr/>
                    <a:lstStyle/>
                    <a:p>
                      <a:pPr algn="ctr" fontAlgn="ctr"/>
                      <a:r>
                        <a:rPr lang="en-US" sz="1600" b="0" i="0" u="none" strike="noStrike" dirty="0">
                          <a:solidFill>
                            <a:srgbClr val="000000"/>
                          </a:solidFill>
                          <a:effectLst/>
                          <a:latin typeface="ＭＳ Ｐゴシック" panose="020B0600070205080204" pitchFamily="50" charset="-128"/>
                          <a:ea typeface="ＭＳ Ｐゴシック" panose="020B0600070205080204" pitchFamily="50" charset="-128"/>
                        </a:rPr>
                        <a:t> </a:t>
                      </a:r>
                      <a:r>
                        <a:rPr lang="ja-JP" altLang="en-US" sz="16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民間</a:t>
                      </a:r>
                      <a:r>
                        <a:rPr lang="en-US" sz="1600" b="0" i="0" u="none" strike="noStrike" dirty="0" err="1" smtClean="0">
                          <a:solidFill>
                            <a:srgbClr val="000000"/>
                          </a:solidFill>
                          <a:effectLst/>
                          <a:latin typeface="ＭＳ Ｐゴシック" panose="020B0600070205080204" pitchFamily="50" charset="-128"/>
                          <a:ea typeface="ＭＳ Ｐゴシック" panose="020B0600070205080204" pitchFamily="50" charset="-128"/>
                        </a:rPr>
                        <a:t>事業者</a:t>
                      </a:r>
                      <a:r>
                        <a:rPr lang="en-US" sz="16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 </a:t>
                      </a:r>
                      <a:endParaRPr lang="ja-JP" sz="16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ECFF"/>
                    </a:solidFill>
                  </a:tcPr>
                </a:tc>
                <a:tc>
                  <a:txBody>
                    <a:bodyPr/>
                    <a:lstStyle/>
                    <a:p>
                      <a:pPr algn="ctr" fontAlgn="ctr"/>
                      <a:r>
                        <a:rPr lang="ja-JP" sz="1600" b="0" i="0" u="none" strike="noStrike">
                          <a:solidFill>
                            <a:srgbClr val="000000"/>
                          </a:solidFill>
                          <a:effectLst/>
                          <a:latin typeface="ＭＳ Ｐゴシック" panose="020B0600070205080204" pitchFamily="50" charset="-128"/>
                          <a:ea typeface="ＭＳ Ｐゴシック" panose="020B0600070205080204" pitchFamily="50" charset="-128"/>
                        </a:rPr>
                        <a:t> 民間事業者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ECFF"/>
                    </a:solidFill>
                  </a:tcPr>
                </a:tc>
                <a:tc gridSpan="2">
                  <a:txBody>
                    <a:bodyPr/>
                    <a:lstStyle/>
                    <a:p>
                      <a:pPr algn="ctr" fontAlgn="ctr"/>
                      <a:r>
                        <a:rPr lang="ja-JP" sz="1600" b="0" i="0" u="none" strike="noStrike" dirty="0">
                          <a:solidFill>
                            <a:srgbClr val="000000"/>
                          </a:solidFill>
                          <a:effectLst/>
                          <a:latin typeface="ＭＳ Ｐゴシック" panose="020B0600070205080204" pitchFamily="50" charset="-128"/>
                          <a:ea typeface="ＭＳ Ｐゴシック" panose="020B0600070205080204" pitchFamily="50" charset="-128"/>
                        </a:rPr>
                        <a:t> 民間事</a:t>
                      </a:r>
                      <a:r>
                        <a:rPr lang="ja-JP" sz="16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業者</a:t>
                      </a:r>
                      <a:endParaRPr lang="en-US" altLang="ja-JP" sz="1600" b="0" i="0" u="none" strike="noStrike" dirty="0" smtClean="0">
                        <a:solidFill>
                          <a:srgbClr val="000000"/>
                        </a:solidFill>
                        <a:effectLst/>
                        <a:latin typeface="ＭＳ Ｐゴシック" panose="020B0600070205080204" pitchFamily="50" charset="-128"/>
                        <a:ea typeface="ＭＳ Ｐゴシック" panose="020B0600070205080204" pitchFamily="50" charset="-128"/>
                      </a:endParaRPr>
                    </a:p>
                    <a:p>
                      <a:pPr algn="ctr" fontAlgn="ctr"/>
                      <a:r>
                        <a:rPr lang="ja-JP" altLang="en-US" sz="16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（同上）</a:t>
                      </a:r>
                      <a:endParaRPr lang="en-US" altLang="ja-JP" sz="1600" b="0" i="0" u="none" strike="noStrike" dirty="0" smtClean="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ECFF"/>
                    </a:solidFill>
                  </a:tcPr>
                </a:tc>
                <a:tc hMerge="1">
                  <a:txBody>
                    <a:bodyPr/>
                    <a:lstStyle/>
                    <a:p>
                      <a:endParaRPr kumimoji="1" lang="ja-JP" altLang="en-US"/>
                    </a:p>
                  </a:txBody>
                  <a:tcPr/>
                </a:tc>
              </a:tr>
              <a:tr h="921697">
                <a:tc>
                  <a:txBody>
                    <a:bodyPr/>
                    <a:lstStyle/>
                    <a:p>
                      <a:pPr algn="ctr" fontAlgn="ctr"/>
                      <a:r>
                        <a:rPr lang="ja-JP" sz="1600" b="0" i="0" u="none" strike="noStrike" dirty="0">
                          <a:solidFill>
                            <a:srgbClr val="000000"/>
                          </a:solidFill>
                          <a:effectLst/>
                          <a:latin typeface="ＭＳ Ｐゴシック" panose="020B0600070205080204" pitchFamily="50" charset="-128"/>
                          <a:ea typeface="ＭＳ Ｐゴシック" panose="020B0600070205080204" pitchFamily="50" charset="-128"/>
                        </a:rPr>
                        <a:t> 使用料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gridSpan="2">
                  <a:txBody>
                    <a:bodyPr/>
                    <a:lstStyle/>
                    <a:p>
                      <a:pPr algn="ctr" fontAlgn="ctr"/>
                      <a:r>
                        <a:rPr lang="ja-JP" sz="16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12,000円</a:t>
                      </a:r>
                      <a:endParaRPr lang="ja-JP" sz="16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ECFF"/>
                    </a:solidFill>
                  </a:tcPr>
                </a:tc>
                <a:tc hMerge="1">
                  <a:txBody>
                    <a:bodyPr/>
                    <a:lstStyle/>
                    <a:p>
                      <a:endParaRPr kumimoji="1" lang="ja-JP" altLang="en-US"/>
                    </a:p>
                  </a:txBody>
                  <a:tcPr/>
                </a:tc>
                <a:tc>
                  <a:txBody>
                    <a:bodyPr/>
                    <a:lstStyle/>
                    <a:p>
                      <a:pPr algn="ctr" fontAlgn="ctr"/>
                      <a:r>
                        <a:rPr lang="en-US" altLang="ja-JP" sz="16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32,400</a:t>
                      </a:r>
                      <a:r>
                        <a:rPr lang="ja-JP" altLang="ja-JP" sz="16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円</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ECFF"/>
                    </a:solidFill>
                  </a:tcPr>
                </a:tc>
                <a:tc>
                  <a:txBody>
                    <a:bodyPr/>
                    <a:lstStyle/>
                    <a:p>
                      <a:pPr algn="ctr" fontAlgn="ctr"/>
                      <a:r>
                        <a:rPr lang="en-US" sz="1600" b="0" i="0" u="none" strike="noStrike" dirty="0">
                          <a:solidFill>
                            <a:srgbClr val="000000"/>
                          </a:solidFill>
                          <a:effectLst/>
                          <a:latin typeface="ＭＳ Ｐゴシック" panose="020B0600070205080204" pitchFamily="50" charset="-128"/>
                          <a:ea typeface="ＭＳ Ｐゴシック" panose="020B0600070205080204" pitchFamily="50" charset="-128"/>
                        </a:rPr>
                        <a:t> </a:t>
                      </a:r>
                      <a:r>
                        <a:rPr lang="en-US" altLang="ja-JP" sz="16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3,000</a:t>
                      </a:r>
                      <a:r>
                        <a:rPr lang="ja-JP" altLang="ja-JP" sz="16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円</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ECFF"/>
                    </a:solidFill>
                  </a:tcPr>
                </a:tc>
                <a:tc gridSpan="2">
                  <a:txBody>
                    <a:bodyPr/>
                    <a:lstStyle/>
                    <a:p>
                      <a:pPr algn="ctr" fontAlgn="ctr"/>
                      <a:r>
                        <a:rPr lang="ja-JP" sz="1600" b="0" i="0" u="none" strike="noStrike" dirty="0">
                          <a:solidFill>
                            <a:srgbClr val="000000"/>
                          </a:solidFill>
                          <a:effectLst/>
                          <a:latin typeface="ＭＳ Ｐゴシック" panose="020B0600070205080204" pitchFamily="50" charset="-128"/>
                          <a:ea typeface="ＭＳ Ｐゴシック" panose="020B0600070205080204" pitchFamily="50" charset="-128"/>
                        </a:rPr>
                        <a:t> </a:t>
                      </a:r>
                      <a:r>
                        <a:rPr lang="ja-JP" altLang="en-US" sz="16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売上の</a:t>
                      </a:r>
                      <a:r>
                        <a:rPr lang="ja-JP" sz="16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歩合制 </a:t>
                      </a:r>
                      <a:endParaRPr lang="ja-JP" sz="16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ECFF"/>
                    </a:solidFill>
                  </a:tcPr>
                </a:tc>
                <a:tc hMerge="1">
                  <a:txBody>
                    <a:bodyPr/>
                    <a:lstStyle/>
                    <a:p>
                      <a:endParaRPr kumimoji="1" lang="ja-JP" altLang="en-US"/>
                    </a:p>
                  </a:txBody>
                  <a:tcPr/>
                </a:tc>
              </a:tr>
              <a:tr h="554214">
                <a:tc>
                  <a:txBody>
                    <a:bodyPr/>
                    <a:lstStyle/>
                    <a:p>
                      <a:pPr algn="ctr" fontAlgn="ctr"/>
                      <a:r>
                        <a:rPr lang="ja-JP" sz="1600" b="0" i="0" u="none" strike="noStrike" dirty="0">
                          <a:solidFill>
                            <a:srgbClr val="000000"/>
                          </a:solidFill>
                          <a:effectLst/>
                          <a:latin typeface="ＭＳ Ｐゴシック" panose="020B0600070205080204" pitchFamily="50" charset="-128"/>
                          <a:ea typeface="ＭＳ Ｐゴシック" panose="020B0600070205080204" pitchFamily="50" charset="-128"/>
                        </a:rPr>
                        <a:t> </a:t>
                      </a:r>
                      <a:r>
                        <a:rPr lang="ja-JP" sz="16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使用料</a:t>
                      </a:r>
                      <a:endParaRPr lang="en-US" altLang="ja-JP" sz="1600" b="0" i="0" u="none" strike="noStrike" dirty="0" smtClean="0">
                        <a:solidFill>
                          <a:srgbClr val="000000"/>
                        </a:solidFill>
                        <a:effectLst/>
                        <a:latin typeface="ＭＳ Ｐゴシック" panose="020B0600070205080204" pitchFamily="50" charset="-128"/>
                        <a:ea typeface="ＭＳ Ｐゴシック" panose="020B0600070205080204" pitchFamily="50" charset="-128"/>
                      </a:endParaRPr>
                    </a:p>
                    <a:p>
                      <a:pPr algn="ctr" fontAlgn="ctr"/>
                      <a:r>
                        <a:rPr lang="ja-JP" sz="16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納付先 </a:t>
                      </a:r>
                      <a:endParaRPr lang="ja-JP" sz="16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gridSpan="2">
                  <a:txBody>
                    <a:bodyPr/>
                    <a:lstStyle/>
                    <a:p>
                      <a:pPr algn="ctr" fontAlgn="ctr"/>
                      <a:r>
                        <a:rPr lang="ja-JP" sz="16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協議会 </a:t>
                      </a:r>
                      <a:endParaRPr lang="ja-JP" sz="16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ECFF"/>
                    </a:solidFill>
                  </a:tcPr>
                </a:tc>
                <a:tc hMerge="1">
                  <a:txBody>
                    <a:bodyPr/>
                    <a:lstStyle/>
                    <a:p>
                      <a:endParaRPr kumimoji="1" lang="ja-JP" altLang="en-US"/>
                    </a:p>
                  </a:txBody>
                  <a:tcPr/>
                </a:tc>
                <a:tc>
                  <a:txBody>
                    <a:bodyPr/>
                    <a:lstStyle/>
                    <a:p>
                      <a:pPr algn="ctr" fontAlgn="ctr"/>
                      <a:r>
                        <a:rPr lang="ja-JP" altLang="en-US" sz="1600" b="0" i="0" u="none" strike="noStrike" dirty="0">
                          <a:solidFill>
                            <a:srgbClr val="000000"/>
                          </a:solidFill>
                          <a:effectLst/>
                          <a:latin typeface="ＭＳ Ｐゴシック" panose="020B0600070205080204" pitchFamily="50" charset="-128"/>
                          <a:ea typeface="ＭＳ Ｐゴシック" panose="020B0600070205080204" pitchFamily="50" charset="-128"/>
                        </a:rPr>
                        <a:t>鉄道会社</a:t>
                      </a:r>
                      <a:endParaRPr lang="ja-JP" sz="16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ECFF"/>
                    </a:solidFill>
                  </a:tcPr>
                </a:tc>
                <a:tc>
                  <a:txBody>
                    <a:bodyPr/>
                    <a:lstStyle/>
                    <a:p>
                      <a:pPr algn="ctr" fontAlgn="ctr"/>
                      <a:r>
                        <a:rPr lang="ja-JP" sz="1600" b="0" i="0" u="none" strike="noStrike" dirty="0">
                          <a:solidFill>
                            <a:srgbClr val="000000"/>
                          </a:solidFill>
                          <a:effectLst/>
                          <a:latin typeface="ＭＳ Ｐゴシック" panose="020B0600070205080204" pitchFamily="50" charset="-128"/>
                          <a:ea typeface="ＭＳ Ｐゴシック" panose="020B0600070205080204" pitchFamily="50" charset="-128"/>
                        </a:rPr>
                        <a:t> 公益財団</a:t>
                      </a:r>
                      <a:r>
                        <a:rPr lang="ja-JP" sz="16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法人</a:t>
                      </a:r>
                      <a:endParaRPr lang="ja-JP" sz="16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ECFF"/>
                    </a:solidFill>
                  </a:tcPr>
                </a:tc>
                <a:tc gridSpan="2">
                  <a:txBody>
                    <a:bodyPr/>
                    <a:lstStyle/>
                    <a:p>
                      <a:pPr algn="ctr" fontAlgn="ctr"/>
                      <a:r>
                        <a:rPr lang="ja-JP" sz="16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オープンカフェ</a:t>
                      </a:r>
                      <a:endParaRPr lang="en-US" altLang="ja-JP" sz="1600" b="0" i="0" u="none" strike="noStrike" dirty="0" smtClean="0">
                        <a:solidFill>
                          <a:srgbClr val="000000"/>
                        </a:solidFill>
                        <a:effectLst/>
                        <a:latin typeface="ＭＳ Ｐゴシック" panose="020B0600070205080204" pitchFamily="50" charset="-128"/>
                        <a:ea typeface="ＭＳ Ｐゴシック" panose="020B0600070205080204" pitchFamily="50" charset="-128"/>
                      </a:endParaRPr>
                    </a:p>
                    <a:p>
                      <a:pPr algn="ctr" fontAlgn="ctr"/>
                      <a:r>
                        <a:rPr lang="ja-JP" sz="16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運営</a:t>
                      </a:r>
                      <a:r>
                        <a:rPr lang="ja-JP" sz="1600" b="0" i="0" u="none" strike="noStrike" dirty="0">
                          <a:solidFill>
                            <a:srgbClr val="000000"/>
                          </a:solidFill>
                          <a:effectLst/>
                          <a:latin typeface="ＭＳ Ｐゴシック" panose="020B0600070205080204" pitchFamily="50" charset="-128"/>
                          <a:ea typeface="ＭＳ Ｐゴシック" panose="020B0600070205080204" pitchFamily="50" charset="-128"/>
                        </a:rPr>
                        <a:t>連絡会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ECFF"/>
                    </a:solidFill>
                  </a:tcPr>
                </a:tc>
                <a:tc hMerge="1">
                  <a:txBody>
                    <a:bodyPr/>
                    <a:lstStyle/>
                    <a:p>
                      <a:endParaRPr kumimoji="1" lang="ja-JP" altLang="en-US"/>
                    </a:p>
                  </a:txBody>
                  <a:tcPr/>
                </a:tc>
              </a:tr>
              <a:tr h="885020">
                <a:tc>
                  <a:txBody>
                    <a:bodyPr/>
                    <a:lstStyle/>
                    <a:p>
                      <a:pPr algn="ctr" fontAlgn="ctr"/>
                      <a:r>
                        <a:rPr lang="ja-JP" sz="1600" b="0" i="0" u="none" strike="noStrike" dirty="0">
                          <a:solidFill>
                            <a:srgbClr val="000000"/>
                          </a:solidFill>
                          <a:effectLst/>
                          <a:latin typeface="ＭＳ Ｐゴシック" panose="020B0600070205080204" pitchFamily="50" charset="-128"/>
                          <a:ea typeface="ＭＳ Ｐゴシック" panose="020B0600070205080204" pitchFamily="50" charset="-128"/>
                        </a:rPr>
                        <a:t> </a:t>
                      </a:r>
                      <a:r>
                        <a:rPr lang="ja-JP" sz="16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使用料</a:t>
                      </a:r>
                      <a:endParaRPr lang="en-US" altLang="ja-JP" sz="1600" b="0" i="0" u="none" strike="noStrike" dirty="0" smtClean="0">
                        <a:solidFill>
                          <a:srgbClr val="000000"/>
                        </a:solidFill>
                        <a:effectLst/>
                        <a:latin typeface="ＭＳ Ｐゴシック" panose="020B0600070205080204" pitchFamily="50" charset="-128"/>
                        <a:ea typeface="ＭＳ Ｐゴシック" panose="020B0600070205080204" pitchFamily="50" charset="-128"/>
                      </a:endParaRPr>
                    </a:p>
                    <a:p>
                      <a:pPr algn="ctr" fontAlgn="ctr"/>
                      <a:r>
                        <a:rPr lang="ja-JP" altLang="en-US" sz="16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還元</a:t>
                      </a:r>
                      <a:r>
                        <a:rPr lang="ja-JP" sz="16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用途 </a:t>
                      </a:r>
                      <a:endParaRPr lang="ja-JP" sz="16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gridSpan="6">
                  <a:txBody>
                    <a:bodyPr/>
                    <a:lstStyle/>
                    <a:p>
                      <a:pPr algn="ctr" fontAlgn="ctr"/>
                      <a:r>
                        <a:rPr lang="ja-JP" sz="16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維持管理</a:t>
                      </a:r>
                      <a:r>
                        <a:rPr lang="ja-JP" altLang="en-US" sz="16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（除草、清掃）</a:t>
                      </a:r>
                      <a:endParaRPr lang="en-US" altLang="ja-JP" sz="1600" b="0" i="0" u="none" strike="noStrike" dirty="0" smtClean="0">
                        <a:solidFill>
                          <a:srgbClr val="000000"/>
                        </a:solidFill>
                        <a:effectLst/>
                        <a:latin typeface="ＭＳ Ｐゴシック" panose="020B0600070205080204" pitchFamily="50" charset="-128"/>
                        <a:ea typeface="ＭＳ Ｐゴシック" panose="020B0600070205080204" pitchFamily="50" charset="-128"/>
                      </a:endParaRPr>
                    </a:p>
                    <a:p>
                      <a:pPr algn="ctr" fontAlgn="ctr"/>
                      <a:r>
                        <a:rPr lang="ja-JP" sz="16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良好</a:t>
                      </a:r>
                      <a:r>
                        <a:rPr lang="ja-JP" sz="1600" b="0" i="0" u="none" strike="noStrike" dirty="0">
                          <a:solidFill>
                            <a:srgbClr val="000000"/>
                          </a:solidFill>
                          <a:effectLst/>
                          <a:latin typeface="ＭＳ Ｐゴシック" panose="020B0600070205080204" pitchFamily="50" charset="-128"/>
                          <a:ea typeface="ＭＳ Ｐゴシック" panose="020B0600070205080204" pitchFamily="50" charset="-128"/>
                        </a:rPr>
                        <a:t>な河川空間</a:t>
                      </a:r>
                      <a:r>
                        <a:rPr lang="ja-JP" sz="16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の保全・創出</a:t>
                      </a:r>
                      <a:r>
                        <a:rPr lang="ja-JP" altLang="en-US" sz="16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（イルミネーション、植栽、案内板設置）</a:t>
                      </a:r>
                      <a:endParaRPr lang="ja-JP" sz="16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ECFF"/>
                    </a:solidFill>
                  </a:tcPr>
                </a:tc>
                <a:tc hMerge="1">
                  <a:txBody>
                    <a:bodyPr/>
                    <a:lstStyle/>
                    <a:p>
                      <a:endParaRPr kumimoji="1" lang="ja-JP" altLang="en-US"/>
                    </a:p>
                  </a:txBody>
                  <a:tcPr/>
                </a:tc>
                <a:tc hMerge="1">
                  <a:txBody>
                    <a:bodyPr/>
                    <a:lstStyle/>
                    <a:p>
                      <a:pPr algn="l" fontAlgn="ctr"/>
                      <a:endParaRPr lang="ja-JP" sz="12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ECFF"/>
                    </a:solidFill>
                  </a:tcPr>
                </a:tc>
                <a:tc hMerge="1">
                  <a:txBody>
                    <a:bodyPr/>
                    <a:lstStyle/>
                    <a:p>
                      <a:pPr algn="l" fontAlgn="ctr"/>
                      <a:endParaRPr lang="ja-JP" sz="10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ECFF"/>
                    </a:solidFill>
                  </a:tcPr>
                </a:tc>
                <a:tc hMerge="1">
                  <a:txBody>
                    <a:bodyPr/>
                    <a:lstStyle/>
                    <a:p>
                      <a:pPr algn="l" fontAlgn="ctr"/>
                      <a:endParaRPr lang="ja-JP" sz="12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ECFF"/>
                    </a:solidFill>
                  </a:tcPr>
                </a:tc>
                <a:tc hMerge="1">
                  <a:txBody>
                    <a:bodyPr/>
                    <a:lstStyle/>
                    <a:p>
                      <a:endParaRPr kumimoji="1" lang="ja-JP" altLang="en-US"/>
                    </a:p>
                  </a:txBody>
                  <a:tcPr/>
                </a:tc>
              </a:tr>
            </a:tbl>
          </a:graphicData>
        </a:graphic>
      </p:graphicFrame>
      <p:cxnSp>
        <p:nvCxnSpPr>
          <p:cNvPr id="23" name="直線矢印コネクタ 22"/>
          <p:cNvCxnSpPr/>
          <p:nvPr/>
        </p:nvCxnSpPr>
        <p:spPr>
          <a:xfrm>
            <a:off x="8604448" y="1681063"/>
            <a:ext cx="0" cy="2448272"/>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4" name="テキスト ボックス 3"/>
          <p:cNvSpPr txBox="1"/>
          <p:nvPr/>
        </p:nvSpPr>
        <p:spPr>
          <a:xfrm>
            <a:off x="7252062" y="1177007"/>
            <a:ext cx="720080" cy="523220"/>
          </a:xfrm>
          <a:prstGeom prst="rect">
            <a:avLst/>
          </a:prstGeom>
          <a:solidFill>
            <a:schemeClr val="bg1"/>
          </a:solidFill>
          <a:ln>
            <a:solidFill>
              <a:schemeClr val="bg1"/>
            </a:solidFill>
          </a:ln>
        </p:spPr>
        <p:txBody>
          <a:bodyPr wrap="square" rtlCol="0">
            <a:spAutoFit/>
          </a:bodyPr>
          <a:lstStyle/>
          <a:p>
            <a:pPr algn="ctr"/>
            <a:r>
              <a:rPr lang="ja-JP" altLang="en-US" sz="1400" dirty="0" smtClean="0"/>
              <a:t>河川</a:t>
            </a:r>
            <a:endParaRPr lang="en-US" altLang="ja-JP" sz="1400" dirty="0" smtClean="0"/>
          </a:p>
          <a:p>
            <a:pPr algn="ctr"/>
            <a:r>
              <a:rPr lang="ja-JP" altLang="en-US" sz="1400" dirty="0" smtClean="0"/>
              <a:t>管理者</a:t>
            </a:r>
            <a:endParaRPr kumimoji="1" lang="ja-JP" altLang="en-US" sz="1400" dirty="0"/>
          </a:p>
        </p:txBody>
      </p:sp>
      <p:sp>
        <p:nvSpPr>
          <p:cNvPr id="6" name="テキスト ボックス 5"/>
          <p:cNvSpPr txBox="1"/>
          <p:nvPr/>
        </p:nvSpPr>
        <p:spPr>
          <a:xfrm>
            <a:off x="7308304" y="5785519"/>
            <a:ext cx="1728192" cy="338554"/>
          </a:xfrm>
          <a:prstGeom prst="rect">
            <a:avLst/>
          </a:prstGeom>
          <a:solidFill>
            <a:srgbClr val="FFFF99"/>
          </a:solidFill>
          <a:ln>
            <a:solidFill>
              <a:schemeClr val="bg1"/>
            </a:solidFill>
          </a:ln>
        </p:spPr>
        <p:txBody>
          <a:bodyPr wrap="square" rtlCol="0">
            <a:spAutoFit/>
          </a:bodyPr>
          <a:lstStyle/>
          <a:p>
            <a:pPr algn="ctr"/>
            <a:r>
              <a:rPr lang="ja-JP" altLang="en-US" sz="1600" dirty="0" smtClean="0"/>
              <a:t>施設設置利用者</a:t>
            </a:r>
            <a:endParaRPr lang="en-US" altLang="ja-JP" sz="1600" dirty="0" smtClean="0"/>
          </a:p>
        </p:txBody>
      </p:sp>
      <p:cxnSp>
        <p:nvCxnSpPr>
          <p:cNvPr id="8" name="直線矢印コネクタ 7"/>
          <p:cNvCxnSpPr/>
          <p:nvPr/>
        </p:nvCxnSpPr>
        <p:spPr>
          <a:xfrm>
            <a:off x="7380312" y="1681063"/>
            <a:ext cx="0" cy="2448272"/>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直線矢印コネクタ 11"/>
          <p:cNvCxnSpPr/>
          <p:nvPr/>
        </p:nvCxnSpPr>
        <p:spPr>
          <a:xfrm flipV="1">
            <a:off x="8676456" y="4457843"/>
            <a:ext cx="0" cy="1368152"/>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直線矢印コネクタ 12"/>
          <p:cNvCxnSpPr/>
          <p:nvPr/>
        </p:nvCxnSpPr>
        <p:spPr>
          <a:xfrm flipV="1">
            <a:off x="7812360" y="2833191"/>
            <a:ext cx="0" cy="1296144"/>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p:cNvSpPr txBox="1"/>
          <p:nvPr/>
        </p:nvSpPr>
        <p:spPr>
          <a:xfrm>
            <a:off x="8372658" y="1157843"/>
            <a:ext cx="720080" cy="523220"/>
          </a:xfrm>
          <a:prstGeom prst="rect">
            <a:avLst/>
          </a:prstGeom>
          <a:solidFill>
            <a:schemeClr val="bg1"/>
          </a:solidFill>
          <a:ln>
            <a:solidFill>
              <a:schemeClr val="bg1"/>
            </a:solidFill>
          </a:ln>
        </p:spPr>
        <p:txBody>
          <a:bodyPr wrap="square" rtlCol="0">
            <a:spAutoFit/>
          </a:bodyPr>
          <a:lstStyle/>
          <a:p>
            <a:pPr algn="ctr"/>
            <a:r>
              <a:rPr lang="ja-JP" altLang="en-US" sz="1400" dirty="0" smtClean="0">
                <a:solidFill>
                  <a:srgbClr val="FF0000"/>
                </a:solidFill>
              </a:rPr>
              <a:t>公園</a:t>
            </a:r>
            <a:endParaRPr lang="en-US" altLang="ja-JP" sz="1400" dirty="0" smtClean="0">
              <a:solidFill>
                <a:srgbClr val="FF0000"/>
              </a:solidFill>
            </a:endParaRPr>
          </a:p>
          <a:p>
            <a:pPr algn="ctr"/>
            <a:r>
              <a:rPr lang="ja-JP" altLang="en-US" sz="1400" dirty="0" smtClean="0">
                <a:solidFill>
                  <a:srgbClr val="FF0000"/>
                </a:solidFill>
              </a:rPr>
              <a:t>管理者</a:t>
            </a:r>
            <a:endParaRPr kumimoji="1" lang="ja-JP" altLang="en-US" sz="1400" dirty="0">
              <a:solidFill>
                <a:srgbClr val="FF0000"/>
              </a:solidFill>
            </a:endParaRPr>
          </a:p>
        </p:txBody>
      </p:sp>
      <p:sp>
        <p:nvSpPr>
          <p:cNvPr id="16" name="角丸四角形 15"/>
          <p:cNvSpPr/>
          <p:nvPr/>
        </p:nvSpPr>
        <p:spPr>
          <a:xfrm rot="5400000">
            <a:off x="6912260" y="2509155"/>
            <a:ext cx="936104" cy="288032"/>
          </a:xfrm>
          <a:prstGeom prst="roundRect">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smtClean="0"/>
              <a:t>占用許可</a:t>
            </a:r>
            <a:endParaRPr kumimoji="1" lang="ja-JP" altLang="en-US" sz="1400" dirty="0"/>
          </a:p>
        </p:txBody>
      </p:sp>
      <p:sp>
        <p:nvSpPr>
          <p:cNvPr id="18" name="テキスト ボックス 17"/>
          <p:cNvSpPr txBox="1"/>
          <p:nvPr/>
        </p:nvSpPr>
        <p:spPr>
          <a:xfrm>
            <a:off x="7627868" y="1869799"/>
            <a:ext cx="360040" cy="954107"/>
          </a:xfrm>
          <a:prstGeom prst="rect">
            <a:avLst/>
          </a:prstGeom>
          <a:solidFill>
            <a:schemeClr val="bg1"/>
          </a:solidFill>
          <a:ln>
            <a:solidFill>
              <a:schemeClr val="bg1"/>
            </a:solidFill>
          </a:ln>
        </p:spPr>
        <p:txBody>
          <a:bodyPr wrap="square" rtlCol="0">
            <a:spAutoFit/>
          </a:bodyPr>
          <a:lstStyle/>
          <a:p>
            <a:pPr algn="ctr"/>
            <a:r>
              <a:rPr lang="ja-JP" altLang="en-US" sz="1400" dirty="0" smtClean="0"/>
              <a:t>都道</a:t>
            </a:r>
            <a:endParaRPr lang="en-US" altLang="ja-JP" sz="1400" dirty="0" smtClean="0"/>
          </a:p>
          <a:p>
            <a:pPr algn="ctr"/>
            <a:r>
              <a:rPr lang="ja-JP" altLang="en-US" sz="1400" dirty="0" smtClean="0"/>
              <a:t>府県</a:t>
            </a:r>
            <a:endParaRPr kumimoji="1" lang="ja-JP" altLang="en-US" sz="1400" dirty="0"/>
          </a:p>
        </p:txBody>
      </p:sp>
      <p:sp>
        <p:nvSpPr>
          <p:cNvPr id="20" name="角丸四角形 19"/>
          <p:cNvSpPr/>
          <p:nvPr/>
        </p:nvSpPr>
        <p:spPr>
          <a:xfrm rot="5400000">
            <a:off x="7416316" y="3454203"/>
            <a:ext cx="792088" cy="288032"/>
          </a:xfrm>
          <a:prstGeom prst="roundRect">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smtClean="0">
                <a:solidFill>
                  <a:srgbClr val="002060"/>
                </a:solidFill>
              </a:rPr>
              <a:t>占用料</a:t>
            </a:r>
            <a:endParaRPr kumimoji="1" lang="ja-JP" altLang="en-US" sz="1400" dirty="0">
              <a:solidFill>
                <a:srgbClr val="002060"/>
              </a:solidFill>
            </a:endParaRPr>
          </a:p>
        </p:txBody>
      </p:sp>
      <p:cxnSp>
        <p:nvCxnSpPr>
          <p:cNvPr id="21" name="直線矢印コネクタ 20"/>
          <p:cNvCxnSpPr/>
          <p:nvPr/>
        </p:nvCxnSpPr>
        <p:spPr>
          <a:xfrm flipV="1">
            <a:off x="8964488" y="1681063"/>
            <a:ext cx="0" cy="2448272"/>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4" name="角丸四角形 23"/>
          <p:cNvSpPr/>
          <p:nvPr/>
        </p:nvSpPr>
        <p:spPr>
          <a:xfrm rot="5400000">
            <a:off x="8136396" y="2509155"/>
            <a:ext cx="936104" cy="288032"/>
          </a:xfrm>
          <a:prstGeom prst="roundRect">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dirty="0" smtClean="0"/>
              <a:t>設置</a:t>
            </a:r>
            <a:r>
              <a:rPr kumimoji="1" lang="ja-JP" altLang="en-US" sz="1400" dirty="0" smtClean="0"/>
              <a:t>許可</a:t>
            </a:r>
            <a:endParaRPr kumimoji="1" lang="ja-JP" altLang="en-US" sz="1400" dirty="0"/>
          </a:p>
        </p:txBody>
      </p:sp>
      <p:sp>
        <p:nvSpPr>
          <p:cNvPr id="26" name="角丸四角形 25"/>
          <p:cNvSpPr/>
          <p:nvPr/>
        </p:nvSpPr>
        <p:spPr>
          <a:xfrm rot="5400000">
            <a:off x="8568444" y="3434193"/>
            <a:ext cx="792088" cy="288032"/>
          </a:xfrm>
          <a:prstGeom prst="roundRect">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dirty="0" smtClean="0">
                <a:solidFill>
                  <a:srgbClr val="002060"/>
                </a:solidFill>
              </a:rPr>
              <a:t>使用</a:t>
            </a:r>
            <a:r>
              <a:rPr kumimoji="1" lang="ja-JP" altLang="en-US" sz="1400" dirty="0" smtClean="0">
                <a:solidFill>
                  <a:srgbClr val="002060"/>
                </a:solidFill>
              </a:rPr>
              <a:t>料</a:t>
            </a:r>
            <a:endParaRPr kumimoji="1" lang="ja-JP" altLang="en-US" sz="1400" dirty="0">
              <a:solidFill>
                <a:srgbClr val="002060"/>
              </a:solidFill>
            </a:endParaRPr>
          </a:p>
        </p:txBody>
      </p:sp>
      <p:sp>
        <p:nvSpPr>
          <p:cNvPr id="28" name="角丸四角形 27"/>
          <p:cNvSpPr/>
          <p:nvPr/>
        </p:nvSpPr>
        <p:spPr>
          <a:xfrm rot="5400000">
            <a:off x="8260174" y="4973193"/>
            <a:ext cx="792088" cy="288032"/>
          </a:xfrm>
          <a:prstGeom prst="roundRect">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smtClean="0">
                <a:solidFill>
                  <a:srgbClr val="002060"/>
                </a:solidFill>
              </a:rPr>
              <a:t>使用料</a:t>
            </a:r>
            <a:endParaRPr kumimoji="1" lang="ja-JP" altLang="en-US" sz="1400" dirty="0">
              <a:solidFill>
                <a:srgbClr val="002060"/>
              </a:solidFill>
            </a:endParaRPr>
          </a:p>
        </p:txBody>
      </p:sp>
      <p:cxnSp>
        <p:nvCxnSpPr>
          <p:cNvPr id="33" name="直線矢印コネクタ 32"/>
          <p:cNvCxnSpPr/>
          <p:nvPr/>
        </p:nvCxnSpPr>
        <p:spPr>
          <a:xfrm>
            <a:off x="7812360" y="4439701"/>
            <a:ext cx="0" cy="1368152"/>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7" name="角丸四角形 26"/>
          <p:cNvSpPr/>
          <p:nvPr/>
        </p:nvSpPr>
        <p:spPr>
          <a:xfrm rot="5400000">
            <a:off x="7360073" y="4910819"/>
            <a:ext cx="936104" cy="288032"/>
          </a:xfrm>
          <a:prstGeom prst="roundRect">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smtClean="0"/>
              <a:t>使用許可</a:t>
            </a:r>
            <a:endParaRPr kumimoji="1" lang="ja-JP" altLang="en-US" sz="1400" dirty="0"/>
          </a:p>
        </p:txBody>
      </p:sp>
      <p:sp>
        <p:nvSpPr>
          <p:cNvPr id="40" name="タイトル 4"/>
          <p:cNvSpPr txBox="1">
            <a:spLocks/>
          </p:cNvSpPr>
          <p:nvPr/>
        </p:nvSpPr>
        <p:spPr>
          <a:xfrm>
            <a:off x="-72008" y="44624"/>
            <a:ext cx="9252520" cy="448408"/>
          </a:xfrm>
          <a:prstGeom prst="rect">
            <a:avLst/>
          </a:prstGeom>
        </p:spPr>
        <p:txBody>
          <a:bodyPr/>
          <a:lstStyle/>
          <a:p>
            <a:pPr algn="ctr" defTabSz="844083" fontAlgn="auto">
              <a:spcAft>
                <a:spcPts val="0"/>
              </a:spcAft>
              <a:defRPr/>
            </a:pPr>
            <a:r>
              <a:rPr lang="ja-JP" altLang="en-US" sz="3200" dirty="0" smtClean="0">
                <a:solidFill>
                  <a:schemeClr val="bg1"/>
                </a:solidFill>
                <a:latin typeface="HGP創英角ｺﾞｼｯｸUB" panose="020B0900000000000000" pitchFamily="50" charset="-128"/>
                <a:ea typeface="HGP創英角ｺﾞｼｯｸUB" panose="020B0900000000000000" pitchFamily="50" charset="-128"/>
                <a:cs typeface="+mj-cs"/>
              </a:rPr>
              <a:t>河川における民間活用（オープンカフェ等）の占用事例</a:t>
            </a:r>
            <a:endParaRPr lang="ja-JP" altLang="en-US" sz="3200" dirty="0">
              <a:solidFill>
                <a:schemeClr val="bg1"/>
              </a:solidFill>
              <a:latin typeface="HGP創英角ｺﾞｼｯｸUB" panose="020B0900000000000000" pitchFamily="50" charset="-128"/>
              <a:ea typeface="HGP創英角ｺﾞｼｯｸUB" panose="020B0900000000000000" pitchFamily="50" charset="-128"/>
              <a:cs typeface="+mj-cs"/>
            </a:endParaRPr>
          </a:p>
        </p:txBody>
      </p:sp>
      <p:sp>
        <p:nvSpPr>
          <p:cNvPr id="29" name="テキスト ボックス 28"/>
          <p:cNvSpPr txBox="1"/>
          <p:nvPr/>
        </p:nvSpPr>
        <p:spPr>
          <a:xfrm>
            <a:off x="3559068" y="6309320"/>
            <a:ext cx="3461204" cy="276999"/>
          </a:xfrm>
          <a:prstGeom prst="rect">
            <a:avLst/>
          </a:prstGeom>
          <a:noFill/>
        </p:spPr>
        <p:txBody>
          <a:bodyPr wrap="none" rtlCol="0">
            <a:spAutoFit/>
          </a:bodyPr>
          <a:lstStyle/>
          <a:p>
            <a:r>
              <a:rPr lang="ja-JP" altLang="ja-JP" sz="1200" dirty="0" smtClean="0">
                <a:solidFill>
                  <a:schemeClr val="bg1"/>
                </a:solidFill>
              </a:rPr>
              <a:t>※</a:t>
            </a:r>
            <a:r>
              <a:rPr lang="ja-JP" altLang="en-US" sz="1200" dirty="0" smtClean="0">
                <a:solidFill>
                  <a:schemeClr val="bg1"/>
                </a:solidFill>
              </a:rPr>
              <a:t>占用料・使用料は</a:t>
            </a:r>
            <a:r>
              <a:rPr lang="ja-JP" altLang="ja-JP" sz="1200" dirty="0" smtClean="0">
                <a:solidFill>
                  <a:schemeClr val="bg1"/>
                </a:solidFill>
              </a:rPr>
              <a:t>年</a:t>
            </a:r>
            <a:r>
              <a:rPr lang="ja-JP" altLang="en-US" sz="1200" dirty="0" smtClean="0">
                <a:solidFill>
                  <a:schemeClr val="bg1"/>
                </a:solidFill>
              </a:rPr>
              <a:t>換算値（円／</a:t>
            </a:r>
            <a:r>
              <a:rPr lang="en-US" altLang="ja-JP" sz="1200" dirty="0" smtClean="0">
                <a:solidFill>
                  <a:schemeClr val="bg1"/>
                </a:solidFill>
              </a:rPr>
              <a:t>m2</a:t>
            </a:r>
            <a:r>
              <a:rPr lang="ja-JP" altLang="en-US" sz="1200" dirty="0" smtClean="0">
                <a:solidFill>
                  <a:schemeClr val="bg1"/>
                </a:solidFill>
              </a:rPr>
              <a:t>・年）で表示</a:t>
            </a:r>
            <a:endParaRPr lang="ja-JP" altLang="ja-JP" sz="1200" dirty="0">
              <a:solidFill>
                <a:schemeClr val="bg1"/>
              </a:solidFill>
            </a:endParaRPr>
          </a:p>
        </p:txBody>
      </p:sp>
      <p:sp>
        <p:nvSpPr>
          <p:cNvPr id="5" name="テキスト ボックス 4"/>
          <p:cNvSpPr txBox="1"/>
          <p:nvPr/>
        </p:nvSpPr>
        <p:spPr>
          <a:xfrm>
            <a:off x="7308304" y="4129336"/>
            <a:ext cx="1728192" cy="338554"/>
          </a:xfrm>
          <a:prstGeom prst="rect">
            <a:avLst/>
          </a:prstGeom>
          <a:solidFill>
            <a:srgbClr val="00B050"/>
          </a:solidFill>
          <a:ln>
            <a:solidFill>
              <a:schemeClr val="bg1"/>
            </a:solidFill>
          </a:ln>
        </p:spPr>
        <p:txBody>
          <a:bodyPr wrap="square" rtlCol="0">
            <a:spAutoFit/>
          </a:bodyPr>
          <a:lstStyle/>
          <a:p>
            <a:pPr algn="ctr"/>
            <a:r>
              <a:rPr lang="ja-JP" altLang="en-US" sz="1600" b="1" dirty="0" smtClean="0">
                <a:solidFill>
                  <a:schemeClr val="bg1"/>
                </a:solidFill>
              </a:rPr>
              <a:t>占用主体</a:t>
            </a:r>
            <a:endParaRPr lang="en-US" altLang="ja-JP" sz="1600" b="1" dirty="0" smtClean="0">
              <a:solidFill>
                <a:schemeClr val="bg1"/>
              </a:solidFill>
            </a:endParaRPr>
          </a:p>
        </p:txBody>
      </p:sp>
      <p:sp>
        <p:nvSpPr>
          <p:cNvPr id="3" name="正方形/長方形 2"/>
          <p:cNvSpPr/>
          <p:nvPr/>
        </p:nvSpPr>
        <p:spPr>
          <a:xfrm>
            <a:off x="-371152" y="3454400"/>
            <a:ext cx="7632848" cy="2880320"/>
          </a:xfrm>
          <a:prstGeom prst="rect">
            <a:avLst/>
          </a:prstGeom>
          <a:solidFill>
            <a:srgbClr val="00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スライド番号プレースホルダー 8"/>
          <p:cNvSpPr>
            <a:spLocks noGrp="1"/>
          </p:cNvSpPr>
          <p:nvPr>
            <p:ph type="sldNum" sz="quarter" idx="12"/>
          </p:nvPr>
        </p:nvSpPr>
        <p:spPr/>
        <p:txBody>
          <a:bodyPr/>
          <a:lstStyle/>
          <a:p>
            <a:fld id="{735F4DC3-8FF8-4D5B-91AE-19A7267135FB}" type="slidenum">
              <a:rPr lang="en-US" altLang="ja-JP" smtClean="0"/>
              <a:pPr/>
              <a:t>14</a:t>
            </a:fld>
            <a:endParaRPr lang="en-US" altLang="ja-JP"/>
          </a:p>
        </p:txBody>
      </p:sp>
    </p:spTree>
    <p:extLst>
      <p:ext uri="{BB962C8B-B14F-4D97-AF65-F5344CB8AC3E}">
        <p14:creationId xmlns:p14="http://schemas.microsoft.com/office/powerpoint/2010/main" val="1489073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3" name="直線矢印コネクタ 22"/>
          <p:cNvCxnSpPr/>
          <p:nvPr/>
        </p:nvCxnSpPr>
        <p:spPr>
          <a:xfrm>
            <a:off x="8604448" y="1681063"/>
            <a:ext cx="0" cy="2448272"/>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4" name="テキスト ボックス 3"/>
          <p:cNvSpPr txBox="1"/>
          <p:nvPr/>
        </p:nvSpPr>
        <p:spPr>
          <a:xfrm>
            <a:off x="7252062" y="1177007"/>
            <a:ext cx="720080" cy="523220"/>
          </a:xfrm>
          <a:prstGeom prst="rect">
            <a:avLst/>
          </a:prstGeom>
          <a:solidFill>
            <a:schemeClr val="bg1"/>
          </a:solidFill>
          <a:ln>
            <a:solidFill>
              <a:schemeClr val="bg1"/>
            </a:solidFill>
          </a:ln>
        </p:spPr>
        <p:txBody>
          <a:bodyPr wrap="square" rtlCol="0">
            <a:spAutoFit/>
          </a:bodyPr>
          <a:lstStyle/>
          <a:p>
            <a:pPr algn="ctr"/>
            <a:r>
              <a:rPr lang="ja-JP" altLang="en-US" sz="1400" dirty="0" smtClean="0"/>
              <a:t>河川</a:t>
            </a:r>
            <a:endParaRPr lang="en-US" altLang="ja-JP" sz="1400" dirty="0" smtClean="0"/>
          </a:p>
          <a:p>
            <a:pPr algn="ctr"/>
            <a:r>
              <a:rPr lang="ja-JP" altLang="en-US" sz="1400" dirty="0" smtClean="0"/>
              <a:t>管理者</a:t>
            </a:r>
            <a:endParaRPr kumimoji="1" lang="ja-JP" altLang="en-US" sz="1400" dirty="0"/>
          </a:p>
        </p:txBody>
      </p:sp>
      <p:sp>
        <p:nvSpPr>
          <p:cNvPr id="6" name="テキスト ボックス 5"/>
          <p:cNvSpPr txBox="1"/>
          <p:nvPr/>
        </p:nvSpPr>
        <p:spPr>
          <a:xfrm>
            <a:off x="7308304" y="5785519"/>
            <a:ext cx="1728192" cy="338554"/>
          </a:xfrm>
          <a:prstGeom prst="rect">
            <a:avLst/>
          </a:prstGeom>
          <a:solidFill>
            <a:srgbClr val="FFFF99"/>
          </a:solidFill>
          <a:ln>
            <a:solidFill>
              <a:schemeClr val="bg1"/>
            </a:solidFill>
          </a:ln>
        </p:spPr>
        <p:txBody>
          <a:bodyPr wrap="square" rtlCol="0">
            <a:spAutoFit/>
          </a:bodyPr>
          <a:lstStyle/>
          <a:p>
            <a:pPr algn="ctr"/>
            <a:r>
              <a:rPr lang="ja-JP" altLang="en-US" sz="1600" dirty="0" smtClean="0"/>
              <a:t>施設設置利用者</a:t>
            </a:r>
            <a:endParaRPr lang="en-US" altLang="ja-JP" sz="1600" dirty="0" smtClean="0"/>
          </a:p>
        </p:txBody>
      </p:sp>
      <p:cxnSp>
        <p:nvCxnSpPr>
          <p:cNvPr id="8" name="直線矢印コネクタ 7"/>
          <p:cNvCxnSpPr/>
          <p:nvPr/>
        </p:nvCxnSpPr>
        <p:spPr>
          <a:xfrm>
            <a:off x="7380312" y="1681063"/>
            <a:ext cx="0" cy="2448272"/>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直線矢印コネクタ 11"/>
          <p:cNvCxnSpPr/>
          <p:nvPr/>
        </p:nvCxnSpPr>
        <p:spPr>
          <a:xfrm flipV="1">
            <a:off x="8676456" y="4457843"/>
            <a:ext cx="0" cy="1368152"/>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直線矢印コネクタ 12"/>
          <p:cNvCxnSpPr/>
          <p:nvPr/>
        </p:nvCxnSpPr>
        <p:spPr>
          <a:xfrm flipV="1">
            <a:off x="7812360" y="2833191"/>
            <a:ext cx="0" cy="1296144"/>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p:cNvSpPr txBox="1"/>
          <p:nvPr/>
        </p:nvSpPr>
        <p:spPr>
          <a:xfrm>
            <a:off x="8372658" y="1157843"/>
            <a:ext cx="720080" cy="523220"/>
          </a:xfrm>
          <a:prstGeom prst="rect">
            <a:avLst/>
          </a:prstGeom>
          <a:solidFill>
            <a:schemeClr val="bg1"/>
          </a:solidFill>
          <a:ln>
            <a:solidFill>
              <a:schemeClr val="bg1"/>
            </a:solidFill>
          </a:ln>
        </p:spPr>
        <p:txBody>
          <a:bodyPr wrap="square" rtlCol="0">
            <a:spAutoFit/>
          </a:bodyPr>
          <a:lstStyle/>
          <a:p>
            <a:pPr algn="ctr"/>
            <a:r>
              <a:rPr lang="ja-JP" altLang="en-US" sz="1400" dirty="0" smtClean="0">
                <a:solidFill>
                  <a:srgbClr val="FF0000"/>
                </a:solidFill>
              </a:rPr>
              <a:t>公園</a:t>
            </a:r>
            <a:endParaRPr lang="en-US" altLang="ja-JP" sz="1400" dirty="0" smtClean="0">
              <a:solidFill>
                <a:srgbClr val="FF0000"/>
              </a:solidFill>
            </a:endParaRPr>
          </a:p>
          <a:p>
            <a:pPr algn="ctr"/>
            <a:r>
              <a:rPr lang="ja-JP" altLang="en-US" sz="1400" dirty="0" smtClean="0">
                <a:solidFill>
                  <a:srgbClr val="FF0000"/>
                </a:solidFill>
              </a:rPr>
              <a:t>管理者</a:t>
            </a:r>
            <a:endParaRPr kumimoji="1" lang="ja-JP" altLang="en-US" sz="1400" dirty="0">
              <a:solidFill>
                <a:srgbClr val="FF0000"/>
              </a:solidFill>
            </a:endParaRPr>
          </a:p>
        </p:txBody>
      </p:sp>
      <p:sp>
        <p:nvSpPr>
          <p:cNvPr id="16" name="角丸四角形 15"/>
          <p:cNvSpPr/>
          <p:nvPr/>
        </p:nvSpPr>
        <p:spPr>
          <a:xfrm rot="5400000">
            <a:off x="6912260" y="2509155"/>
            <a:ext cx="936104" cy="288032"/>
          </a:xfrm>
          <a:prstGeom prst="roundRect">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smtClean="0"/>
              <a:t>占用許可</a:t>
            </a:r>
            <a:endParaRPr kumimoji="1" lang="ja-JP" altLang="en-US" sz="1400" dirty="0"/>
          </a:p>
        </p:txBody>
      </p:sp>
      <p:sp>
        <p:nvSpPr>
          <p:cNvPr id="18" name="テキスト ボックス 17"/>
          <p:cNvSpPr txBox="1"/>
          <p:nvPr/>
        </p:nvSpPr>
        <p:spPr>
          <a:xfrm>
            <a:off x="7627868" y="1869799"/>
            <a:ext cx="360040" cy="954107"/>
          </a:xfrm>
          <a:prstGeom prst="rect">
            <a:avLst/>
          </a:prstGeom>
          <a:solidFill>
            <a:schemeClr val="bg1"/>
          </a:solidFill>
          <a:ln>
            <a:solidFill>
              <a:schemeClr val="bg1"/>
            </a:solidFill>
          </a:ln>
        </p:spPr>
        <p:txBody>
          <a:bodyPr wrap="square" rtlCol="0">
            <a:spAutoFit/>
          </a:bodyPr>
          <a:lstStyle/>
          <a:p>
            <a:pPr algn="ctr"/>
            <a:r>
              <a:rPr lang="ja-JP" altLang="en-US" sz="1400" dirty="0" smtClean="0"/>
              <a:t>都道</a:t>
            </a:r>
            <a:endParaRPr lang="en-US" altLang="ja-JP" sz="1400" dirty="0" smtClean="0"/>
          </a:p>
          <a:p>
            <a:pPr algn="ctr"/>
            <a:r>
              <a:rPr lang="ja-JP" altLang="en-US" sz="1400" dirty="0" smtClean="0"/>
              <a:t>府県</a:t>
            </a:r>
            <a:endParaRPr kumimoji="1" lang="ja-JP" altLang="en-US" sz="1400" dirty="0"/>
          </a:p>
        </p:txBody>
      </p:sp>
      <p:sp>
        <p:nvSpPr>
          <p:cNvPr id="20" name="角丸四角形 19"/>
          <p:cNvSpPr/>
          <p:nvPr/>
        </p:nvSpPr>
        <p:spPr>
          <a:xfrm rot="5400000">
            <a:off x="7416316" y="3454203"/>
            <a:ext cx="792088" cy="288032"/>
          </a:xfrm>
          <a:prstGeom prst="roundRect">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smtClean="0">
                <a:solidFill>
                  <a:srgbClr val="002060"/>
                </a:solidFill>
              </a:rPr>
              <a:t>占用料</a:t>
            </a:r>
            <a:endParaRPr kumimoji="1" lang="ja-JP" altLang="en-US" sz="1400" dirty="0">
              <a:solidFill>
                <a:srgbClr val="002060"/>
              </a:solidFill>
            </a:endParaRPr>
          </a:p>
        </p:txBody>
      </p:sp>
      <p:cxnSp>
        <p:nvCxnSpPr>
          <p:cNvPr id="21" name="直線矢印コネクタ 20"/>
          <p:cNvCxnSpPr/>
          <p:nvPr/>
        </p:nvCxnSpPr>
        <p:spPr>
          <a:xfrm flipV="1">
            <a:off x="8964488" y="1681063"/>
            <a:ext cx="0" cy="2448272"/>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4" name="角丸四角形 23"/>
          <p:cNvSpPr/>
          <p:nvPr/>
        </p:nvSpPr>
        <p:spPr>
          <a:xfrm rot="5400000">
            <a:off x="8136396" y="2509155"/>
            <a:ext cx="936104" cy="288032"/>
          </a:xfrm>
          <a:prstGeom prst="roundRect">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smtClean="0"/>
              <a:t>設置許可</a:t>
            </a:r>
            <a:endParaRPr kumimoji="1" lang="ja-JP" altLang="en-US" sz="1400" dirty="0"/>
          </a:p>
        </p:txBody>
      </p:sp>
      <p:sp>
        <p:nvSpPr>
          <p:cNvPr id="26" name="角丸四角形 25"/>
          <p:cNvSpPr/>
          <p:nvPr/>
        </p:nvSpPr>
        <p:spPr>
          <a:xfrm rot="5400000">
            <a:off x="8568444" y="3434193"/>
            <a:ext cx="792088" cy="288032"/>
          </a:xfrm>
          <a:prstGeom prst="roundRect">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smtClean="0">
                <a:solidFill>
                  <a:srgbClr val="002060"/>
                </a:solidFill>
              </a:rPr>
              <a:t>使用料</a:t>
            </a:r>
            <a:endParaRPr kumimoji="1" lang="ja-JP" altLang="en-US" sz="1400" dirty="0">
              <a:solidFill>
                <a:srgbClr val="002060"/>
              </a:solidFill>
            </a:endParaRPr>
          </a:p>
        </p:txBody>
      </p:sp>
      <p:sp>
        <p:nvSpPr>
          <p:cNvPr id="28" name="角丸四角形 27"/>
          <p:cNvSpPr/>
          <p:nvPr/>
        </p:nvSpPr>
        <p:spPr>
          <a:xfrm rot="5400000">
            <a:off x="8260174" y="4973193"/>
            <a:ext cx="792088" cy="288032"/>
          </a:xfrm>
          <a:prstGeom prst="roundRect">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smtClean="0">
                <a:solidFill>
                  <a:srgbClr val="002060"/>
                </a:solidFill>
              </a:rPr>
              <a:t>使用料</a:t>
            </a:r>
            <a:endParaRPr kumimoji="1" lang="ja-JP" altLang="en-US" sz="1400" dirty="0">
              <a:solidFill>
                <a:srgbClr val="002060"/>
              </a:solidFill>
            </a:endParaRPr>
          </a:p>
        </p:txBody>
      </p:sp>
      <p:cxnSp>
        <p:nvCxnSpPr>
          <p:cNvPr id="33" name="直線矢印コネクタ 32"/>
          <p:cNvCxnSpPr/>
          <p:nvPr/>
        </p:nvCxnSpPr>
        <p:spPr>
          <a:xfrm>
            <a:off x="7812360" y="4439701"/>
            <a:ext cx="0" cy="1368152"/>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7" name="角丸四角形 26"/>
          <p:cNvSpPr/>
          <p:nvPr/>
        </p:nvSpPr>
        <p:spPr>
          <a:xfrm rot="5400000">
            <a:off x="7360073" y="4910819"/>
            <a:ext cx="936104" cy="288032"/>
          </a:xfrm>
          <a:prstGeom prst="roundRect">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smtClean="0"/>
              <a:t>使用許可</a:t>
            </a:r>
            <a:endParaRPr kumimoji="1" lang="ja-JP" altLang="en-US" sz="1400" dirty="0"/>
          </a:p>
        </p:txBody>
      </p:sp>
      <p:sp>
        <p:nvSpPr>
          <p:cNvPr id="40" name="タイトル 4"/>
          <p:cNvSpPr txBox="1">
            <a:spLocks/>
          </p:cNvSpPr>
          <p:nvPr/>
        </p:nvSpPr>
        <p:spPr>
          <a:xfrm>
            <a:off x="-72008" y="44624"/>
            <a:ext cx="9252520" cy="448408"/>
          </a:xfrm>
          <a:prstGeom prst="rect">
            <a:avLst/>
          </a:prstGeom>
        </p:spPr>
        <p:txBody>
          <a:bodyPr/>
          <a:lstStyle/>
          <a:p>
            <a:pPr algn="ctr" defTabSz="844083" fontAlgn="auto">
              <a:spcAft>
                <a:spcPts val="0"/>
              </a:spcAft>
              <a:defRPr/>
            </a:pPr>
            <a:r>
              <a:rPr lang="ja-JP" altLang="en-US" sz="3200" dirty="0" smtClean="0">
                <a:solidFill>
                  <a:schemeClr val="bg1"/>
                </a:solidFill>
                <a:latin typeface="HGP創英角ｺﾞｼｯｸUB" panose="020B0900000000000000" pitchFamily="50" charset="-128"/>
                <a:ea typeface="HGP創英角ｺﾞｼｯｸUB" panose="020B0900000000000000" pitchFamily="50" charset="-128"/>
                <a:cs typeface="+mj-cs"/>
              </a:rPr>
              <a:t>河川における民間活用（オープンカフェ等）の占用事例</a:t>
            </a:r>
            <a:endParaRPr lang="ja-JP" altLang="en-US" sz="3200" dirty="0">
              <a:solidFill>
                <a:schemeClr val="bg1"/>
              </a:solidFill>
              <a:latin typeface="HGP創英角ｺﾞｼｯｸUB" panose="020B0900000000000000" pitchFamily="50" charset="-128"/>
              <a:ea typeface="HGP創英角ｺﾞｼｯｸUB" panose="020B0900000000000000" pitchFamily="50" charset="-128"/>
              <a:cs typeface="+mj-cs"/>
            </a:endParaRPr>
          </a:p>
        </p:txBody>
      </p:sp>
      <p:graphicFrame>
        <p:nvGraphicFramePr>
          <p:cNvPr id="25" name="表 24"/>
          <p:cNvGraphicFramePr>
            <a:graphicFrameLocks noGrp="1"/>
          </p:cNvGraphicFramePr>
          <p:nvPr>
            <p:extLst>
              <p:ext uri="{D42A27DB-BD31-4B8C-83A1-F6EECF244321}">
                <p14:modId xmlns:p14="http://schemas.microsoft.com/office/powerpoint/2010/main" val="457667196"/>
              </p:ext>
            </p:extLst>
          </p:nvPr>
        </p:nvGraphicFramePr>
        <p:xfrm>
          <a:off x="19730" y="836712"/>
          <a:ext cx="7164288" cy="5461859"/>
        </p:xfrm>
        <a:graphic>
          <a:graphicData uri="http://schemas.openxmlformats.org/drawingml/2006/table">
            <a:tbl>
              <a:tblPr/>
              <a:tblGrid>
                <a:gridCol w="971600"/>
                <a:gridCol w="792088"/>
                <a:gridCol w="864096"/>
                <a:gridCol w="1440160"/>
                <a:gridCol w="1440160"/>
                <a:gridCol w="792088"/>
                <a:gridCol w="864096"/>
              </a:tblGrid>
              <a:tr h="538161">
                <a:tc>
                  <a:txBody>
                    <a:bodyPr/>
                    <a:lstStyle/>
                    <a:p>
                      <a:pPr algn="ctr" fontAlgn="ctr"/>
                      <a:r>
                        <a:rPr lang="en-US" sz="1600" b="0" i="0" u="none" strike="noStrike" dirty="0">
                          <a:solidFill>
                            <a:srgbClr val="000000"/>
                          </a:solidFill>
                          <a:effectLst/>
                          <a:latin typeface="ＭＳ Ｐゴシック" panose="020B0600070205080204" pitchFamily="50" charset="-128"/>
                          <a:ea typeface="ＭＳ Ｐゴシック" panose="020B0600070205080204" pitchFamily="50" charset="-128"/>
                        </a:rPr>
                        <a:t>　</a:t>
                      </a:r>
                      <a:endParaRPr lang="ja-JP" sz="16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BACC6"/>
                    </a:solidFill>
                  </a:tcPr>
                </a:tc>
                <a:tc gridSpan="2">
                  <a:txBody>
                    <a:bodyPr/>
                    <a:lstStyle/>
                    <a:p>
                      <a:pPr algn="ctr" fontAlgn="ctr"/>
                      <a:r>
                        <a:rPr lang="ja-JP" sz="1600" b="1" i="0" u="none" strike="noStrike" dirty="0">
                          <a:solidFill>
                            <a:schemeClr val="bg1"/>
                          </a:solidFill>
                          <a:effectLst/>
                          <a:latin typeface="ＭＳ Ｐゴシック" panose="020B0600070205080204" pitchFamily="50" charset="-128"/>
                          <a:ea typeface="ＭＳ Ｐゴシック" panose="020B0600070205080204" pitchFamily="50" charset="-128"/>
                        </a:rPr>
                        <a:t> 広島・京</a:t>
                      </a:r>
                      <a:r>
                        <a:rPr lang="ja-JP" sz="1600" b="1" i="0" u="none" strike="noStrike" dirty="0" smtClean="0">
                          <a:solidFill>
                            <a:schemeClr val="bg1"/>
                          </a:solidFill>
                          <a:effectLst/>
                          <a:latin typeface="ＭＳ Ｐゴシック" panose="020B0600070205080204" pitchFamily="50" charset="-128"/>
                          <a:ea typeface="ＭＳ Ｐゴシック" panose="020B0600070205080204" pitchFamily="50" charset="-128"/>
                        </a:rPr>
                        <a:t>橋川</a:t>
                      </a:r>
                      <a:endParaRPr lang="ja-JP" sz="1600" b="1" i="0" u="none" strike="noStrike" dirty="0">
                        <a:solidFill>
                          <a:schemeClr val="bg1"/>
                        </a:solidFill>
                        <a:effectLst/>
                        <a:latin typeface="ＭＳ Ｐゴシック" panose="020B0600070205080204" pitchFamily="50" charset="-128"/>
                        <a:ea typeface="ＭＳ Ｐゴシック" panose="020B060007020508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BACC6"/>
                    </a:solidFill>
                  </a:tcPr>
                </a:tc>
                <a:tc hMerge="1">
                  <a:txBody>
                    <a:bodyPr/>
                    <a:lstStyle/>
                    <a:p>
                      <a:endParaRPr kumimoji="1" lang="ja-JP" altLang="en-US"/>
                    </a:p>
                  </a:txBody>
                  <a:tcPr/>
                </a:tc>
                <a:tc>
                  <a:txBody>
                    <a:bodyPr/>
                    <a:lstStyle/>
                    <a:p>
                      <a:pPr algn="ctr" fontAlgn="ctr"/>
                      <a:r>
                        <a:rPr lang="ja-JP" sz="1600" b="1" i="0" u="none" strike="noStrike" dirty="0">
                          <a:solidFill>
                            <a:schemeClr val="bg1"/>
                          </a:solidFill>
                          <a:effectLst/>
                          <a:latin typeface="ＭＳ Ｐゴシック" panose="020B0600070205080204" pitchFamily="50" charset="-128"/>
                          <a:ea typeface="ＭＳ Ｐゴシック" panose="020B0600070205080204" pitchFamily="50" charset="-128"/>
                        </a:rPr>
                        <a:t> 大阪・道頓堀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BACC6"/>
                    </a:solidFill>
                  </a:tcPr>
                </a:tc>
                <a:tc>
                  <a:txBody>
                    <a:bodyPr/>
                    <a:lstStyle/>
                    <a:p>
                      <a:pPr algn="ctr" fontAlgn="ctr"/>
                      <a:r>
                        <a:rPr lang="ja-JP" sz="1600" b="1" i="0" u="none" strike="noStrike" dirty="0">
                          <a:solidFill>
                            <a:schemeClr val="bg1"/>
                          </a:solidFill>
                          <a:effectLst/>
                          <a:latin typeface="ＭＳ Ｐゴシック" panose="020B0600070205080204" pitchFamily="50" charset="-128"/>
                          <a:ea typeface="ＭＳ Ｐゴシック" panose="020B0600070205080204" pitchFamily="50" charset="-128"/>
                        </a:rPr>
                        <a:t> 名古屋・堀川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BACC6"/>
                    </a:solidFill>
                  </a:tcPr>
                </a:tc>
                <a:tc gridSpan="2">
                  <a:txBody>
                    <a:bodyPr/>
                    <a:lstStyle/>
                    <a:p>
                      <a:pPr algn="ctr" fontAlgn="ctr"/>
                      <a:r>
                        <a:rPr lang="ja-JP" sz="1600" b="1" i="0" u="none" strike="noStrike" dirty="0">
                          <a:solidFill>
                            <a:schemeClr val="bg1"/>
                          </a:solidFill>
                          <a:effectLst/>
                          <a:latin typeface="ＭＳ Ｐゴシック" panose="020B0600070205080204" pitchFamily="50" charset="-128"/>
                          <a:ea typeface="ＭＳ Ｐゴシック" panose="020B0600070205080204" pitchFamily="50" charset="-128"/>
                        </a:rPr>
                        <a:t> 東京・隅田川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BACC6"/>
                    </a:solidFill>
                  </a:tcPr>
                </a:tc>
                <a:tc hMerge="1">
                  <a:txBody>
                    <a:bodyPr/>
                    <a:lstStyle/>
                    <a:p>
                      <a:endParaRPr kumimoji="1" lang="ja-JP" altLang="en-US"/>
                    </a:p>
                  </a:txBody>
                  <a:tcPr/>
                </a:tc>
              </a:tr>
              <a:tr h="415154">
                <a:tc>
                  <a:txBody>
                    <a:bodyPr/>
                    <a:lstStyle/>
                    <a:p>
                      <a:pPr algn="ctr" fontAlgn="ctr"/>
                      <a:r>
                        <a:rPr lang="ja-JP" sz="1600" b="1" i="0" u="none" strike="noStrike" dirty="0">
                          <a:solidFill>
                            <a:schemeClr val="bg1"/>
                          </a:solidFill>
                          <a:effectLst/>
                          <a:latin typeface="ＭＳ Ｐゴシック" panose="020B0600070205080204" pitchFamily="50" charset="-128"/>
                          <a:ea typeface="ＭＳ Ｐゴシック" panose="020B0600070205080204" pitchFamily="50" charset="-128"/>
                        </a:rPr>
                        <a:t> </a:t>
                      </a:r>
                      <a:r>
                        <a:rPr lang="ja-JP" sz="1600" b="1" i="0" u="none" strike="noStrike" dirty="0" smtClean="0">
                          <a:solidFill>
                            <a:schemeClr val="bg1"/>
                          </a:solidFill>
                          <a:effectLst/>
                          <a:latin typeface="ＭＳ Ｐゴシック" panose="020B0600070205080204" pitchFamily="50" charset="-128"/>
                          <a:ea typeface="ＭＳ Ｐゴシック" panose="020B0600070205080204" pitchFamily="50" charset="-128"/>
                        </a:rPr>
                        <a:t>占用</a:t>
                      </a:r>
                      <a:r>
                        <a:rPr lang="ja-JP" altLang="en-US" sz="1600" b="1" i="0" u="none" strike="noStrike" dirty="0" smtClean="0">
                          <a:solidFill>
                            <a:schemeClr val="bg1"/>
                          </a:solidFill>
                          <a:effectLst/>
                          <a:latin typeface="ＭＳ Ｐゴシック" panose="020B0600070205080204" pitchFamily="50" charset="-128"/>
                          <a:ea typeface="ＭＳ Ｐゴシック" panose="020B0600070205080204" pitchFamily="50" charset="-128"/>
                        </a:rPr>
                        <a:t>区域</a:t>
                      </a:r>
                      <a:r>
                        <a:rPr lang="ja-JP" sz="1600" b="1" i="0" u="none" strike="noStrike" dirty="0" smtClean="0">
                          <a:solidFill>
                            <a:schemeClr val="bg1"/>
                          </a:solidFill>
                          <a:effectLst/>
                          <a:latin typeface="ＭＳ Ｐゴシック" panose="020B0600070205080204" pitchFamily="50" charset="-128"/>
                          <a:ea typeface="ＭＳ Ｐゴシック" panose="020B0600070205080204" pitchFamily="50" charset="-128"/>
                        </a:rPr>
                        <a:t> </a:t>
                      </a:r>
                      <a:endParaRPr lang="ja-JP" sz="1600" b="1" i="0" u="none" strike="noStrike" dirty="0">
                        <a:solidFill>
                          <a:schemeClr val="bg1"/>
                        </a:solidFill>
                        <a:effectLst/>
                        <a:latin typeface="ＭＳ Ｐゴシック" panose="020B0600070205080204" pitchFamily="50" charset="-128"/>
                        <a:ea typeface="ＭＳ Ｐゴシック" panose="020B060007020508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ctr" fontAlgn="ctr"/>
                      <a:r>
                        <a:rPr lang="ja-JP" sz="1600" b="0" i="0" u="none" strike="noStrike" dirty="0">
                          <a:solidFill>
                            <a:srgbClr val="000000"/>
                          </a:solidFill>
                          <a:effectLst/>
                          <a:latin typeface="ＭＳ Ｐゴシック" panose="020B0600070205080204" pitchFamily="50" charset="-128"/>
                          <a:ea typeface="ＭＳ Ｐゴシック" panose="020B0600070205080204" pitchFamily="50" charset="-128"/>
                        </a:rPr>
                        <a:t> </a:t>
                      </a:r>
                      <a:r>
                        <a:rPr lang="ja-JP" sz="16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河川 </a:t>
                      </a:r>
                      <a:endParaRPr lang="ja-JP" sz="16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ECFF"/>
                    </a:solidFill>
                  </a:tcPr>
                </a:tc>
                <a:tc>
                  <a:txBody>
                    <a:bodyPr/>
                    <a:lstStyle/>
                    <a:p>
                      <a:pPr algn="ctr" fontAlgn="ctr"/>
                      <a:r>
                        <a:rPr lang="ja-JP" sz="1600" b="0" i="0" u="none" strike="noStrike" dirty="0">
                          <a:solidFill>
                            <a:srgbClr val="000000"/>
                          </a:solidFill>
                          <a:effectLst/>
                          <a:latin typeface="ＭＳ Ｐゴシック" panose="020B0600070205080204" pitchFamily="50" charset="-128"/>
                          <a:ea typeface="ＭＳ Ｐゴシック" panose="020B0600070205080204" pitchFamily="50" charset="-128"/>
                        </a:rPr>
                        <a:t> </a:t>
                      </a:r>
                      <a:r>
                        <a:rPr lang="ja-JP" sz="1600" b="0" i="0" u="none" strike="noStrike" dirty="0" smtClean="0">
                          <a:solidFill>
                            <a:srgbClr val="FF0000"/>
                          </a:solidFill>
                          <a:effectLst/>
                          <a:latin typeface="ＭＳ Ｐゴシック" panose="020B0600070205080204" pitchFamily="50" charset="-128"/>
                          <a:ea typeface="ＭＳ Ｐゴシック" panose="020B0600070205080204" pitchFamily="50" charset="-128"/>
                        </a:rPr>
                        <a:t>公園</a:t>
                      </a:r>
                      <a:r>
                        <a:rPr lang="ja-JP" sz="16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 </a:t>
                      </a:r>
                      <a:endParaRPr lang="ja-JP" sz="16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ECFF"/>
                    </a:solidFill>
                  </a:tcPr>
                </a:tc>
                <a:tc>
                  <a:txBody>
                    <a:bodyPr/>
                    <a:lstStyle/>
                    <a:p>
                      <a:pPr algn="ctr" fontAlgn="ctr"/>
                      <a:r>
                        <a:rPr lang="ja-JP" sz="1600" b="0" i="0" u="none" strike="noStrike" dirty="0">
                          <a:solidFill>
                            <a:srgbClr val="000000"/>
                          </a:solidFill>
                          <a:effectLst/>
                          <a:latin typeface="ＭＳ Ｐゴシック" panose="020B0600070205080204" pitchFamily="50" charset="-128"/>
                          <a:ea typeface="ＭＳ Ｐゴシック" panose="020B0600070205080204" pitchFamily="50" charset="-128"/>
                        </a:rPr>
                        <a:t> </a:t>
                      </a:r>
                      <a:r>
                        <a:rPr lang="ja-JP" sz="16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河川 </a:t>
                      </a:r>
                      <a:endParaRPr lang="ja-JP" sz="16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ECFF"/>
                    </a:solidFill>
                  </a:tcPr>
                </a:tc>
                <a:tc>
                  <a:txBody>
                    <a:bodyPr/>
                    <a:lstStyle/>
                    <a:p>
                      <a:pPr algn="ctr" fontAlgn="ctr"/>
                      <a:r>
                        <a:rPr lang="ja-JP" sz="1600" b="0" i="0" u="none" strike="noStrike" dirty="0">
                          <a:solidFill>
                            <a:srgbClr val="000000"/>
                          </a:solidFill>
                          <a:effectLst/>
                          <a:latin typeface="ＭＳ Ｐゴシック" panose="020B0600070205080204" pitchFamily="50" charset="-128"/>
                          <a:ea typeface="ＭＳ Ｐゴシック" panose="020B0600070205080204" pitchFamily="50" charset="-128"/>
                        </a:rPr>
                        <a:t> </a:t>
                      </a:r>
                      <a:r>
                        <a:rPr lang="ja-JP" sz="16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河川 </a:t>
                      </a:r>
                      <a:endParaRPr lang="ja-JP" sz="16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ECFF"/>
                    </a:solidFill>
                  </a:tcPr>
                </a:tc>
                <a:tc>
                  <a:txBody>
                    <a:bodyPr/>
                    <a:lstStyle/>
                    <a:p>
                      <a:pPr algn="ctr" fontAlgn="ctr"/>
                      <a:r>
                        <a:rPr lang="ja-JP" sz="1600" b="0" i="0" u="none" strike="noStrike" dirty="0">
                          <a:solidFill>
                            <a:srgbClr val="000000"/>
                          </a:solidFill>
                          <a:effectLst/>
                          <a:latin typeface="ＭＳ Ｐゴシック" panose="020B0600070205080204" pitchFamily="50" charset="-128"/>
                          <a:ea typeface="ＭＳ Ｐゴシック" panose="020B0600070205080204" pitchFamily="50" charset="-128"/>
                        </a:rPr>
                        <a:t> </a:t>
                      </a:r>
                      <a:r>
                        <a:rPr lang="ja-JP" sz="16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河川 </a:t>
                      </a:r>
                      <a:endParaRPr lang="ja-JP" sz="16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ECFF"/>
                    </a:solidFill>
                  </a:tcPr>
                </a:tc>
                <a:tc>
                  <a:txBody>
                    <a:bodyPr/>
                    <a:lstStyle/>
                    <a:p>
                      <a:pPr algn="ctr" fontAlgn="ctr"/>
                      <a:r>
                        <a:rPr lang="ja-JP" sz="1600" b="0" i="0" u="none" strike="noStrike" dirty="0">
                          <a:solidFill>
                            <a:srgbClr val="000000"/>
                          </a:solidFill>
                          <a:effectLst/>
                          <a:latin typeface="ＭＳ Ｐゴシック" panose="020B0600070205080204" pitchFamily="50" charset="-128"/>
                          <a:ea typeface="ＭＳ Ｐゴシック" panose="020B0600070205080204" pitchFamily="50" charset="-128"/>
                        </a:rPr>
                        <a:t> </a:t>
                      </a:r>
                      <a:r>
                        <a:rPr lang="ja-JP" sz="1600" b="0" i="0" u="none" strike="noStrike" dirty="0" smtClean="0">
                          <a:solidFill>
                            <a:srgbClr val="FF0000"/>
                          </a:solidFill>
                          <a:effectLst/>
                          <a:latin typeface="ＭＳ Ｐゴシック" panose="020B0600070205080204" pitchFamily="50" charset="-128"/>
                          <a:ea typeface="ＭＳ Ｐゴシック" panose="020B0600070205080204" pitchFamily="50" charset="-128"/>
                        </a:rPr>
                        <a:t>公園</a:t>
                      </a:r>
                      <a:r>
                        <a:rPr lang="ja-JP" sz="16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 </a:t>
                      </a:r>
                      <a:endParaRPr lang="ja-JP" sz="16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ECFF"/>
                    </a:solidFill>
                  </a:tcPr>
                </a:tc>
              </a:tr>
              <a:tr h="461281">
                <a:tc>
                  <a:txBody>
                    <a:bodyPr/>
                    <a:lstStyle/>
                    <a:p>
                      <a:pPr algn="ctr" fontAlgn="ctr"/>
                      <a:r>
                        <a:rPr lang="en-US" sz="1600" b="1" i="0" u="none" strike="noStrike" dirty="0">
                          <a:solidFill>
                            <a:schemeClr val="bg1"/>
                          </a:solidFill>
                          <a:effectLst/>
                          <a:latin typeface="ＭＳ Ｐゴシック" panose="020B0600070205080204" pitchFamily="50" charset="-128"/>
                          <a:ea typeface="ＭＳ Ｐゴシック" panose="020B0600070205080204" pitchFamily="50" charset="-128"/>
                        </a:rPr>
                        <a:t> </a:t>
                      </a:r>
                      <a:r>
                        <a:rPr lang="en-US" sz="1600" b="1" i="0" u="none" strike="noStrike" dirty="0" err="1">
                          <a:solidFill>
                            <a:schemeClr val="bg1"/>
                          </a:solidFill>
                          <a:effectLst/>
                          <a:latin typeface="ＭＳ Ｐゴシック" panose="020B0600070205080204" pitchFamily="50" charset="-128"/>
                          <a:ea typeface="ＭＳ Ｐゴシック" panose="020B0600070205080204" pitchFamily="50" charset="-128"/>
                        </a:rPr>
                        <a:t>占用主体</a:t>
                      </a:r>
                      <a:r>
                        <a:rPr lang="en-US" sz="1600" b="1" i="0" u="none" strike="noStrike" dirty="0">
                          <a:solidFill>
                            <a:schemeClr val="bg1"/>
                          </a:solidFill>
                          <a:effectLst/>
                          <a:latin typeface="ＭＳ Ｐゴシック" panose="020B0600070205080204" pitchFamily="50" charset="-128"/>
                          <a:ea typeface="ＭＳ Ｐゴシック" panose="020B0600070205080204" pitchFamily="50" charset="-128"/>
                        </a:rPr>
                        <a:t> </a:t>
                      </a:r>
                      <a:endParaRPr lang="ja-JP" sz="1600" b="1" i="0" u="none" strike="noStrike" dirty="0">
                        <a:solidFill>
                          <a:schemeClr val="bg1"/>
                        </a:solidFill>
                        <a:effectLst/>
                        <a:latin typeface="ＭＳ Ｐゴシック" panose="020B0600070205080204" pitchFamily="50" charset="-128"/>
                        <a:ea typeface="ＭＳ Ｐゴシック" panose="020B060007020508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gridSpan="2">
                  <a:txBody>
                    <a:bodyPr/>
                    <a:lstStyle/>
                    <a:p>
                      <a:pPr algn="ctr" fontAlgn="ctr"/>
                      <a:r>
                        <a:rPr lang="ja-JP" sz="1600" b="0" i="0" u="none" strike="noStrike">
                          <a:solidFill>
                            <a:srgbClr val="000000"/>
                          </a:solidFill>
                          <a:effectLst/>
                          <a:latin typeface="ＭＳ Ｐゴシック" panose="020B0600070205080204" pitchFamily="50" charset="-128"/>
                          <a:ea typeface="ＭＳ Ｐゴシック" panose="020B0600070205080204" pitchFamily="50" charset="-128"/>
                        </a:rPr>
                        <a:t> 協議会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ECFF"/>
                    </a:solidFill>
                  </a:tcPr>
                </a:tc>
                <a:tc hMerge="1">
                  <a:txBody>
                    <a:bodyPr/>
                    <a:lstStyle/>
                    <a:p>
                      <a:endParaRPr kumimoji="1" lang="ja-JP" altLang="en-US"/>
                    </a:p>
                  </a:txBody>
                  <a:tcPr/>
                </a:tc>
                <a:tc>
                  <a:txBody>
                    <a:bodyPr/>
                    <a:lstStyle/>
                    <a:p>
                      <a:pPr algn="ctr" fontAlgn="ctr"/>
                      <a:r>
                        <a:rPr lang="ja-JP" altLang="en-US" sz="16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鉄道会社</a:t>
                      </a:r>
                      <a:endParaRPr lang="en-US" altLang="ja-JP" sz="1600" b="0" i="0" u="none" strike="noStrike" dirty="0" smtClean="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ECFF"/>
                    </a:solidFill>
                  </a:tcPr>
                </a:tc>
                <a:tc>
                  <a:txBody>
                    <a:bodyPr/>
                    <a:lstStyle/>
                    <a:p>
                      <a:pPr algn="ctr" fontAlgn="ctr"/>
                      <a:r>
                        <a:rPr lang="ja-JP" sz="1600" b="0" i="0" u="none" strike="noStrike" dirty="0">
                          <a:solidFill>
                            <a:srgbClr val="000000"/>
                          </a:solidFill>
                          <a:effectLst/>
                          <a:latin typeface="ＭＳ Ｐゴシック" panose="020B0600070205080204" pitchFamily="50" charset="-128"/>
                          <a:ea typeface="ＭＳ Ｐゴシック" panose="020B0600070205080204" pitchFamily="50" charset="-128"/>
                        </a:rPr>
                        <a:t> 公益財団法人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ECFF"/>
                    </a:solidFill>
                  </a:tcPr>
                </a:tc>
                <a:tc gridSpan="2">
                  <a:txBody>
                    <a:bodyPr/>
                    <a:lstStyle/>
                    <a:p>
                      <a:pPr algn="ctr" fontAlgn="ctr"/>
                      <a:r>
                        <a:rPr lang="ja-JP" sz="1600" b="0" i="0" u="none" strike="noStrike" dirty="0">
                          <a:solidFill>
                            <a:srgbClr val="000000"/>
                          </a:solidFill>
                          <a:effectLst/>
                          <a:latin typeface="ＭＳ Ｐゴシック" panose="020B0600070205080204" pitchFamily="50" charset="-128"/>
                          <a:ea typeface="ＭＳ Ｐゴシック" panose="020B0600070205080204" pitchFamily="50" charset="-128"/>
                        </a:rPr>
                        <a:t> 民間事</a:t>
                      </a:r>
                      <a:r>
                        <a:rPr lang="ja-JP" sz="16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業者</a:t>
                      </a:r>
                      <a:endParaRPr lang="ja-JP" sz="16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ECFF"/>
                    </a:solidFill>
                  </a:tcPr>
                </a:tc>
                <a:tc hMerge="1">
                  <a:txBody>
                    <a:bodyPr/>
                    <a:lstStyle/>
                    <a:p>
                      <a:endParaRPr kumimoji="1" lang="ja-JP" altLang="en-US"/>
                    </a:p>
                  </a:txBody>
                  <a:tcPr/>
                </a:tc>
              </a:tr>
              <a:tr h="691922">
                <a:tc>
                  <a:txBody>
                    <a:bodyPr/>
                    <a:lstStyle/>
                    <a:p>
                      <a:pPr algn="ctr" fontAlgn="ctr"/>
                      <a:r>
                        <a:rPr lang="ja-JP" sz="1600" b="1" i="0" u="none" strike="noStrike" dirty="0">
                          <a:solidFill>
                            <a:schemeClr val="bg1"/>
                          </a:solidFill>
                          <a:effectLst/>
                          <a:latin typeface="ＭＳ Ｐゴシック" panose="020B0600070205080204" pitchFamily="50" charset="-128"/>
                          <a:ea typeface="ＭＳ Ｐゴシック" panose="020B0600070205080204" pitchFamily="50" charset="-128"/>
                        </a:rPr>
                        <a:t> 占用料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ctr" fontAlgn="ctr"/>
                      <a:r>
                        <a:rPr lang="ja-JP" sz="1600" b="0" i="0" u="none" strike="noStrike" dirty="0">
                          <a:solidFill>
                            <a:srgbClr val="000000"/>
                          </a:solidFill>
                          <a:effectLst/>
                          <a:latin typeface="ＭＳ Ｐゴシック" panose="020B0600070205080204" pitchFamily="50" charset="-128"/>
                          <a:ea typeface="ＭＳ Ｐゴシック" panose="020B0600070205080204" pitchFamily="50" charset="-128"/>
                        </a:rPr>
                        <a:t> </a:t>
                      </a:r>
                      <a:r>
                        <a:rPr lang="ja-JP" sz="16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1,090円</a:t>
                      </a:r>
                      <a:endParaRPr lang="ja-JP" sz="16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ECFF"/>
                    </a:solidFill>
                  </a:tcPr>
                </a:tc>
                <a:tc>
                  <a:txBody>
                    <a:bodyPr/>
                    <a:lstStyle/>
                    <a:p>
                      <a:pPr algn="ctr" fontAlgn="ctr"/>
                      <a:r>
                        <a:rPr lang="ja-JP" sz="1600" b="0" i="0" u="none" strike="noStrike" dirty="0">
                          <a:solidFill>
                            <a:srgbClr val="000000"/>
                          </a:solidFill>
                          <a:effectLst/>
                          <a:latin typeface="ＭＳ Ｐゴシック" panose="020B0600070205080204" pitchFamily="50" charset="-128"/>
                          <a:ea typeface="ＭＳ Ｐゴシック" panose="020B0600070205080204" pitchFamily="50" charset="-128"/>
                        </a:rPr>
                        <a:t> </a:t>
                      </a:r>
                      <a:r>
                        <a:rPr lang="ja-JP" sz="1600" b="0" i="0" u="none" strike="noStrike" dirty="0">
                          <a:solidFill>
                            <a:srgbClr val="FF0000"/>
                          </a:solidFill>
                          <a:effectLst/>
                          <a:latin typeface="ＭＳ Ｐゴシック" panose="020B0600070205080204" pitchFamily="50" charset="-128"/>
                          <a:ea typeface="ＭＳ Ｐゴシック" panose="020B0600070205080204" pitchFamily="50" charset="-128"/>
                        </a:rPr>
                        <a:t>免除</a:t>
                      </a:r>
                      <a:r>
                        <a:rPr lang="ja-JP" sz="1600" b="0" i="0" u="none" strike="noStrike" dirty="0">
                          <a:solidFill>
                            <a:srgbClr val="000000"/>
                          </a:solidFill>
                          <a:effectLst/>
                          <a:latin typeface="ＭＳ Ｐゴシック" panose="020B0600070205080204" pitchFamily="50" charset="-128"/>
                          <a:ea typeface="ＭＳ Ｐゴシック" panose="020B0600070205080204" pitchFamily="50" charset="-128"/>
                        </a:rPr>
                        <a:t> </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ECFF"/>
                    </a:solidFill>
                  </a:tcPr>
                </a:tc>
                <a:tc>
                  <a:txBody>
                    <a:bodyPr/>
                    <a:lstStyle/>
                    <a:p>
                      <a:pPr algn="ctr" fontAlgn="ctr"/>
                      <a:r>
                        <a:rPr lang="ja-JP" altLang="en-US" sz="1600" b="0" i="0" u="none" strike="noStrike" smtClean="0">
                          <a:solidFill>
                            <a:srgbClr val="000000"/>
                          </a:solidFill>
                          <a:effectLst/>
                          <a:latin typeface="ＭＳ Ｐゴシック" panose="020B0600070205080204" pitchFamily="50" charset="-128"/>
                          <a:ea typeface="ＭＳ Ｐゴシック" panose="020B0600070205080204" pitchFamily="50" charset="-128"/>
                        </a:rPr>
                        <a:t>免除</a:t>
                      </a:r>
                      <a:endParaRPr lang="ja-JP" altLang="ja-JP" sz="16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ECFF"/>
                    </a:solidFill>
                  </a:tcPr>
                </a:tc>
                <a:tc>
                  <a:txBody>
                    <a:bodyPr/>
                    <a:lstStyle/>
                    <a:p>
                      <a:pPr algn="ctr" fontAlgn="ctr"/>
                      <a:r>
                        <a:rPr lang="ja-JP" sz="1600" b="0" i="0" u="none" strike="noStrike" dirty="0">
                          <a:solidFill>
                            <a:srgbClr val="000000"/>
                          </a:solidFill>
                          <a:effectLst/>
                          <a:latin typeface="ＭＳ Ｐゴシック" panose="020B0600070205080204" pitchFamily="50" charset="-128"/>
                          <a:ea typeface="ＭＳ Ｐゴシック" panose="020B0600070205080204" pitchFamily="50" charset="-128"/>
                        </a:rPr>
                        <a:t> 免除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ECFF"/>
                    </a:solidFill>
                  </a:tcPr>
                </a:tc>
                <a:tc>
                  <a:txBody>
                    <a:bodyPr/>
                    <a:lstStyle/>
                    <a:p>
                      <a:pPr algn="ctr" fontAlgn="ctr"/>
                      <a:r>
                        <a:rPr lang="en-US" sz="1600" b="0" i="0" u="none" strike="noStrike" dirty="0">
                          <a:solidFill>
                            <a:srgbClr val="000000"/>
                          </a:solidFill>
                          <a:effectLst/>
                          <a:latin typeface="ＭＳ Ｐゴシック" panose="020B0600070205080204" pitchFamily="50" charset="-128"/>
                          <a:ea typeface="ＭＳ Ｐゴシック" panose="020B0600070205080204" pitchFamily="50" charset="-128"/>
                        </a:rPr>
                        <a:t> </a:t>
                      </a:r>
                      <a:r>
                        <a:rPr lang="en-US" altLang="ja-JP" sz="16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8,361</a:t>
                      </a:r>
                      <a:r>
                        <a:rPr lang="en-US" sz="16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円</a:t>
                      </a:r>
                      <a:endParaRPr lang="ja-JP" sz="16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ECFF"/>
                    </a:solidFill>
                  </a:tcPr>
                </a:tc>
                <a:tc>
                  <a:txBody>
                    <a:bodyPr/>
                    <a:lstStyle/>
                    <a:p>
                      <a:pPr algn="ctr" fontAlgn="ctr"/>
                      <a:r>
                        <a:rPr lang="en-US" sz="1600" b="0" i="0" u="none" strike="noStrike" dirty="0">
                          <a:solidFill>
                            <a:srgbClr val="000000"/>
                          </a:solidFill>
                          <a:effectLst/>
                          <a:latin typeface="ＭＳ Ｐゴシック" panose="020B0600070205080204" pitchFamily="50" charset="-128"/>
                          <a:ea typeface="ＭＳ Ｐゴシック" panose="020B0600070205080204" pitchFamily="50" charset="-128"/>
                        </a:rPr>
                        <a:t> </a:t>
                      </a:r>
                      <a:r>
                        <a:rPr lang="en-US" sz="1600" b="0" i="0" u="none" strike="noStrike" dirty="0" smtClean="0">
                          <a:solidFill>
                            <a:srgbClr val="FF0000"/>
                          </a:solidFill>
                          <a:effectLst/>
                          <a:latin typeface="ＭＳ Ｐゴシック" panose="020B0600070205080204" pitchFamily="50" charset="-128"/>
                          <a:ea typeface="ＭＳ Ｐゴシック" panose="020B0600070205080204" pitchFamily="50" charset="-128"/>
                        </a:rPr>
                        <a:t>13,5</a:t>
                      </a:r>
                      <a:r>
                        <a:rPr lang="en-US" altLang="ja-JP" sz="1600" b="0" i="0" u="none" strike="noStrike" dirty="0" smtClean="0">
                          <a:solidFill>
                            <a:srgbClr val="FF0000"/>
                          </a:solidFill>
                          <a:effectLst/>
                          <a:latin typeface="ＭＳ Ｐゴシック" panose="020B0600070205080204" pitchFamily="50" charset="-128"/>
                          <a:ea typeface="ＭＳ Ｐゴシック" panose="020B0600070205080204" pitchFamily="50" charset="-128"/>
                        </a:rPr>
                        <a:t>36</a:t>
                      </a:r>
                      <a:r>
                        <a:rPr lang="en-US" sz="1600" b="0" i="0" u="none" strike="noStrike" dirty="0" smtClean="0">
                          <a:solidFill>
                            <a:srgbClr val="FF0000"/>
                          </a:solidFill>
                          <a:effectLst/>
                          <a:latin typeface="ＭＳ Ｐゴシック" panose="020B0600070205080204" pitchFamily="50" charset="-128"/>
                          <a:ea typeface="ＭＳ Ｐゴシック" panose="020B0600070205080204" pitchFamily="50" charset="-128"/>
                        </a:rPr>
                        <a:t>円</a:t>
                      </a:r>
                      <a:endParaRPr lang="ja-JP" sz="1600" b="0" i="0" u="none" strike="noStrike" dirty="0">
                        <a:solidFill>
                          <a:srgbClr val="FF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ECFF"/>
                    </a:solidFill>
                  </a:tcPr>
                </a:tc>
              </a:tr>
              <a:tr h="276769">
                <a:tc>
                  <a:txBody>
                    <a:bodyPr/>
                    <a:lstStyle/>
                    <a:p>
                      <a:pPr algn="ctr" fontAlgn="ctr"/>
                      <a:r>
                        <a:rPr lang="en-US" sz="1600" b="1" i="0" u="none" strike="noStrike" dirty="0">
                          <a:solidFill>
                            <a:schemeClr val="bg1"/>
                          </a:solidFill>
                          <a:effectLst/>
                          <a:latin typeface="ＭＳ Ｐゴシック" panose="020B0600070205080204" pitchFamily="50" charset="-128"/>
                          <a:ea typeface="ＭＳ Ｐゴシック" panose="020B0600070205080204" pitchFamily="50" charset="-128"/>
                        </a:rPr>
                        <a:t> </a:t>
                      </a:r>
                      <a:r>
                        <a:rPr lang="en-US" sz="1600" b="1" i="0" u="none" strike="noStrike" dirty="0" err="1" smtClean="0">
                          <a:solidFill>
                            <a:schemeClr val="bg1"/>
                          </a:solidFill>
                          <a:effectLst/>
                          <a:latin typeface="ＭＳ Ｐゴシック" panose="020B0600070205080204" pitchFamily="50" charset="-128"/>
                          <a:ea typeface="ＭＳ Ｐゴシック" panose="020B0600070205080204" pitchFamily="50" charset="-128"/>
                        </a:rPr>
                        <a:t>占用料</a:t>
                      </a:r>
                      <a:endParaRPr lang="en-US" sz="1600" b="1" i="0" u="none" strike="noStrike" dirty="0" smtClean="0">
                        <a:solidFill>
                          <a:schemeClr val="bg1"/>
                        </a:solidFill>
                        <a:effectLst/>
                        <a:latin typeface="ＭＳ Ｐゴシック" panose="020B0600070205080204" pitchFamily="50" charset="-128"/>
                        <a:ea typeface="ＭＳ Ｐゴシック" panose="020B0600070205080204" pitchFamily="50" charset="-128"/>
                      </a:endParaRPr>
                    </a:p>
                    <a:p>
                      <a:pPr algn="ctr" fontAlgn="ctr"/>
                      <a:r>
                        <a:rPr lang="en-US" sz="1600" b="1" i="0" u="none" strike="noStrike" dirty="0" err="1" smtClean="0">
                          <a:solidFill>
                            <a:schemeClr val="bg1"/>
                          </a:solidFill>
                          <a:effectLst/>
                          <a:latin typeface="ＭＳ Ｐゴシック" panose="020B0600070205080204" pitchFamily="50" charset="-128"/>
                          <a:ea typeface="ＭＳ Ｐゴシック" panose="020B0600070205080204" pitchFamily="50" charset="-128"/>
                        </a:rPr>
                        <a:t>納付先</a:t>
                      </a:r>
                      <a:r>
                        <a:rPr lang="en-US" sz="1600" b="1" i="0" u="none" strike="noStrike" dirty="0" smtClean="0">
                          <a:solidFill>
                            <a:schemeClr val="bg1"/>
                          </a:solidFill>
                          <a:effectLst/>
                          <a:latin typeface="ＭＳ Ｐゴシック" panose="020B0600070205080204" pitchFamily="50" charset="-128"/>
                          <a:ea typeface="ＭＳ Ｐゴシック" panose="020B0600070205080204" pitchFamily="50" charset="-128"/>
                        </a:rPr>
                        <a:t> </a:t>
                      </a:r>
                      <a:endParaRPr lang="ja-JP" sz="1600" b="1" i="0" u="none" strike="noStrike" dirty="0">
                        <a:solidFill>
                          <a:schemeClr val="bg1"/>
                        </a:solidFill>
                        <a:effectLst/>
                        <a:latin typeface="ＭＳ Ｐゴシック" panose="020B0600070205080204" pitchFamily="50" charset="-128"/>
                        <a:ea typeface="ＭＳ Ｐゴシック" panose="020B060007020508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ctr" fontAlgn="ctr"/>
                      <a:r>
                        <a:rPr lang="ja-JP" sz="1600" b="0" i="0" u="none" strike="noStrike" dirty="0">
                          <a:solidFill>
                            <a:srgbClr val="000000"/>
                          </a:solidFill>
                          <a:effectLst/>
                          <a:latin typeface="ＭＳ Ｐゴシック" panose="020B0600070205080204" pitchFamily="50" charset="-128"/>
                          <a:ea typeface="ＭＳ Ｐゴシック" panose="020B0600070205080204" pitchFamily="50" charset="-128"/>
                        </a:rPr>
                        <a:t> </a:t>
                      </a:r>
                      <a:r>
                        <a:rPr lang="ja-JP" sz="16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広島県</a:t>
                      </a:r>
                      <a:endParaRPr lang="ja-JP" sz="16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ECFF"/>
                    </a:solidFill>
                  </a:tcPr>
                </a:tc>
                <a:tc>
                  <a:txBody>
                    <a:bodyPr/>
                    <a:lstStyle/>
                    <a:p>
                      <a:pPr algn="ctr" fontAlgn="ctr"/>
                      <a:r>
                        <a:rPr lang="ja-JP" sz="1600" b="0" i="0" u="none" strike="noStrike" dirty="0">
                          <a:solidFill>
                            <a:srgbClr val="000000"/>
                          </a:solidFill>
                          <a:effectLst/>
                          <a:latin typeface="ＭＳ Ｐゴシック" panose="020B0600070205080204" pitchFamily="50" charset="-128"/>
                          <a:ea typeface="ＭＳ Ｐゴシック" panose="020B0600070205080204" pitchFamily="50" charset="-128"/>
                        </a:rPr>
                        <a:t> </a:t>
                      </a:r>
                      <a:r>
                        <a:rPr lang="ja-JP" altLang="en-US" sz="1600" b="0" i="0" u="none" strike="noStrike" dirty="0" smtClean="0">
                          <a:solidFill>
                            <a:srgbClr val="FF0000"/>
                          </a:solidFill>
                          <a:effectLst/>
                          <a:latin typeface="ＭＳ Ｐゴシック" panose="020B0600070205080204" pitchFamily="50" charset="-128"/>
                          <a:ea typeface="ＭＳ Ｐゴシック" panose="020B0600070205080204" pitchFamily="50" charset="-128"/>
                        </a:rPr>
                        <a:t>広島市</a:t>
                      </a:r>
                      <a:endParaRPr lang="ja-JP" sz="1600" b="0" i="0" u="none" strike="noStrike" dirty="0">
                        <a:solidFill>
                          <a:srgbClr val="FF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ECFF"/>
                    </a:solidFill>
                  </a:tcPr>
                </a:tc>
                <a:tc>
                  <a:txBody>
                    <a:bodyPr/>
                    <a:lstStyle/>
                    <a:p>
                      <a:pPr algn="ctr" fontAlgn="ctr"/>
                      <a:r>
                        <a:rPr lang="ja-JP" altLang="en-US" sz="16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大阪府</a:t>
                      </a:r>
                      <a:endParaRPr lang="ja-JP" sz="16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ECFF"/>
                    </a:solidFill>
                  </a:tcPr>
                </a:tc>
                <a:tc>
                  <a:txBody>
                    <a:bodyPr/>
                    <a:lstStyle/>
                    <a:p>
                      <a:pPr algn="ctr" fontAlgn="ctr"/>
                      <a:r>
                        <a:rPr lang="ja-JP" altLang="en-US" sz="16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愛知県</a:t>
                      </a:r>
                      <a:endParaRPr lang="ja-JP" sz="16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ECFF"/>
                    </a:solidFill>
                  </a:tcPr>
                </a:tc>
                <a:tc>
                  <a:txBody>
                    <a:bodyPr/>
                    <a:lstStyle/>
                    <a:p>
                      <a:pPr algn="ctr" fontAlgn="ctr"/>
                      <a:r>
                        <a:rPr lang="ja-JP" sz="1600" b="0" i="0" u="none" strike="noStrike" dirty="0">
                          <a:solidFill>
                            <a:srgbClr val="000000"/>
                          </a:solidFill>
                          <a:effectLst/>
                          <a:latin typeface="ＭＳ Ｐゴシック" panose="020B0600070205080204" pitchFamily="50" charset="-128"/>
                          <a:ea typeface="ＭＳ Ｐゴシック" panose="020B0600070205080204" pitchFamily="50" charset="-128"/>
                        </a:rPr>
                        <a:t> </a:t>
                      </a:r>
                      <a:r>
                        <a:rPr lang="ja-JP" sz="16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東京都 </a:t>
                      </a:r>
                      <a:endParaRPr lang="ja-JP" sz="16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ECFF"/>
                    </a:solidFill>
                  </a:tcPr>
                </a:tc>
                <a:tc>
                  <a:txBody>
                    <a:bodyPr/>
                    <a:lstStyle/>
                    <a:p>
                      <a:pPr algn="ctr" fontAlgn="ctr"/>
                      <a:r>
                        <a:rPr lang="ja-JP" sz="1600" b="0" i="0" u="none" strike="noStrike" dirty="0">
                          <a:solidFill>
                            <a:srgbClr val="000000"/>
                          </a:solidFill>
                          <a:effectLst/>
                          <a:latin typeface="ＭＳ Ｐゴシック" panose="020B0600070205080204" pitchFamily="50" charset="-128"/>
                          <a:ea typeface="ＭＳ Ｐゴシック" panose="020B0600070205080204" pitchFamily="50" charset="-128"/>
                        </a:rPr>
                        <a:t> </a:t>
                      </a:r>
                      <a:r>
                        <a:rPr lang="ja-JP" sz="1600" b="0" i="0" u="none" strike="noStrike" dirty="0">
                          <a:solidFill>
                            <a:srgbClr val="FF0000"/>
                          </a:solidFill>
                          <a:effectLst/>
                          <a:latin typeface="ＭＳ Ｐゴシック" panose="020B0600070205080204" pitchFamily="50" charset="-128"/>
                          <a:ea typeface="ＭＳ Ｐゴシック" panose="020B0600070205080204" pitchFamily="50" charset="-128"/>
                        </a:rPr>
                        <a:t>台東区 </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ECFF"/>
                    </a:solidFill>
                  </a:tcPr>
                </a:tc>
              </a:tr>
              <a:tr h="461281">
                <a:tc>
                  <a:txBody>
                    <a:bodyPr/>
                    <a:lstStyle/>
                    <a:p>
                      <a:pPr algn="ctr" fontAlgn="ctr"/>
                      <a:r>
                        <a:rPr lang="en-US" sz="1600" b="0" i="0" u="none" strike="noStrike" dirty="0">
                          <a:solidFill>
                            <a:srgbClr val="000000"/>
                          </a:solidFill>
                          <a:effectLst/>
                          <a:latin typeface="ＭＳ Ｐゴシック" panose="020B0600070205080204" pitchFamily="50" charset="-128"/>
                          <a:ea typeface="ＭＳ Ｐゴシック" panose="020B0600070205080204" pitchFamily="50" charset="-128"/>
                        </a:rPr>
                        <a:t> </a:t>
                      </a:r>
                      <a:r>
                        <a:rPr lang="en-US" sz="1600" b="0" i="0" u="none" strike="noStrike" dirty="0" err="1" smtClean="0">
                          <a:solidFill>
                            <a:srgbClr val="000000"/>
                          </a:solidFill>
                          <a:effectLst/>
                          <a:latin typeface="ＭＳ Ｐゴシック" panose="020B0600070205080204" pitchFamily="50" charset="-128"/>
                          <a:ea typeface="ＭＳ Ｐゴシック" panose="020B0600070205080204" pitchFamily="50" charset="-128"/>
                        </a:rPr>
                        <a:t>施設設置</a:t>
                      </a:r>
                      <a:endParaRPr lang="en-US" sz="1600" b="0" i="0" u="none" strike="noStrike" dirty="0" smtClean="0">
                        <a:solidFill>
                          <a:srgbClr val="000000"/>
                        </a:solidFill>
                        <a:effectLst/>
                        <a:latin typeface="ＭＳ Ｐゴシック" panose="020B0600070205080204" pitchFamily="50" charset="-128"/>
                        <a:ea typeface="ＭＳ Ｐゴシック" panose="020B0600070205080204" pitchFamily="50" charset="-128"/>
                      </a:endParaRPr>
                    </a:p>
                    <a:p>
                      <a:pPr algn="ctr" fontAlgn="ctr"/>
                      <a:r>
                        <a:rPr lang="ja-JP" altLang="en-US" sz="16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使用</a:t>
                      </a:r>
                      <a:r>
                        <a:rPr lang="en-US" sz="16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者 </a:t>
                      </a:r>
                      <a:endParaRPr lang="ja-JP" sz="16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gridSpan="2">
                  <a:txBody>
                    <a:bodyPr/>
                    <a:lstStyle/>
                    <a:p>
                      <a:pPr algn="ctr" fontAlgn="ctr"/>
                      <a:r>
                        <a:rPr lang="ja-JP" sz="1600" b="0" i="0" u="none" strike="noStrike" dirty="0">
                          <a:solidFill>
                            <a:srgbClr val="000000"/>
                          </a:solidFill>
                          <a:effectLst/>
                          <a:latin typeface="ＭＳ Ｐゴシック" panose="020B0600070205080204" pitchFamily="50" charset="-128"/>
                          <a:ea typeface="ＭＳ Ｐゴシック" panose="020B0600070205080204" pitchFamily="50" charset="-128"/>
                        </a:rPr>
                        <a:t> 民間事</a:t>
                      </a:r>
                      <a:r>
                        <a:rPr lang="ja-JP" sz="16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業者</a:t>
                      </a:r>
                      <a:endParaRPr lang="ja-JP" sz="16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ECFF"/>
                    </a:solidFill>
                  </a:tcPr>
                </a:tc>
                <a:tc hMerge="1">
                  <a:txBody>
                    <a:bodyPr/>
                    <a:lstStyle/>
                    <a:p>
                      <a:endParaRPr kumimoji="1" lang="ja-JP" altLang="en-US"/>
                    </a:p>
                  </a:txBody>
                  <a:tcPr/>
                </a:tc>
                <a:tc>
                  <a:txBody>
                    <a:bodyPr/>
                    <a:lstStyle/>
                    <a:p>
                      <a:pPr algn="ctr" fontAlgn="ctr"/>
                      <a:r>
                        <a:rPr lang="en-US" sz="1600" b="0" i="0" u="none" strike="noStrike" dirty="0">
                          <a:solidFill>
                            <a:srgbClr val="000000"/>
                          </a:solidFill>
                          <a:effectLst/>
                          <a:latin typeface="ＭＳ Ｐゴシック" panose="020B0600070205080204" pitchFamily="50" charset="-128"/>
                          <a:ea typeface="ＭＳ Ｐゴシック" panose="020B0600070205080204" pitchFamily="50" charset="-128"/>
                        </a:rPr>
                        <a:t> </a:t>
                      </a:r>
                      <a:r>
                        <a:rPr lang="ja-JP" altLang="en-US" sz="16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民間</a:t>
                      </a:r>
                      <a:r>
                        <a:rPr lang="en-US" sz="1600" b="0" i="0" u="none" strike="noStrike" dirty="0" err="1" smtClean="0">
                          <a:solidFill>
                            <a:srgbClr val="000000"/>
                          </a:solidFill>
                          <a:effectLst/>
                          <a:latin typeface="ＭＳ Ｐゴシック" panose="020B0600070205080204" pitchFamily="50" charset="-128"/>
                          <a:ea typeface="ＭＳ Ｐゴシック" panose="020B0600070205080204" pitchFamily="50" charset="-128"/>
                        </a:rPr>
                        <a:t>事業者</a:t>
                      </a:r>
                      <a:r>
                        <a:rPr lang="en-US" sz="16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 </a:t>
                      </a:r>
                      <a:endParaRPr lang="ja-JP" sz="16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ECFF"/>
                    </a:solidFill>
                  </a:tcPr>
                </a:tc>
                <a:tc>
                  <a:txBody>
                    <a:bodyPr/>
                    <a:lstStyle/>
                    <a:p>
                      <a:pPr algn="ctr" fontAlgn="ctr"/>
                      <a:r>
                        <a:rPr lang="ja-JP" sz="1600" b="0" i="0" u="none" strike="noStrike">
                          <a:solidFill>
                            <a:srgbClr val="000000"/>
                          </a:solidFill>
                          <a:effectLst/>
                          <a:latin typeface="ＭＳ Ｐゴシック" panose="020B0600070205080204" pitchFamily="50" charset="-128"/>
                          <a:ea typeface="ＭＳ Ｐゴシック" panose="020B0600070205080204" pitchFamily="50" charset="-128"/>
                        </a:rPr>
                        <a:t> 民間事業者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ECFF"/>
                    </a:solidFill>
                  </a:tcPr>
                </a:tc>
                <a:tc gridSpan="2">
                  <a:txBody>
                    <a:bodyPr/>
                    <a:lstStyle/>
                    <a:p>
                      <a:pPr algn="ctr" fontAlgn="ctr"/>
                      <a:r>
                        <a:rPr lang="ja-JP" sz="1600" b="0" i="0" u="none" strike="noStrike" dirty="0">
                          <a:solidFill>
                            <a:srgbClr val="000000"/>
                          </a:solidFill>
                          <a:effectLst/>
                          <a:latin typeface="ＭＳ Ｐゴシック" panose="020B0600070205080204" pitchFamily="50" charset="-128"/>
                          <a:ea typeface="ＭＳ Ｐゴシック" panose="020B0600070205080204" pitchFamily="50" charset="-128"/>
                        </a:rPr>
                        <a:t> 民間事</a:t>
                      </a:r>
                      <a:r>
                        <a:rPr lang="ja-JP" sz="16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業者</a:t>
                      </a:r>
                      <a:endParaRPr lang="en-US" altLang="ja-JP" sz="1600" b="0" i="0" u="none" strike="noStrike" dirty="0" smtClean="0">
                        <a:solidFill>
                          <a:srgbClr val="000000"/>
                        </a:solidFill>
                        <a:effectLst/>
                        <a:latin typeface="ＭＳ Ｐゴシック" panose="020B0600070205080204" pitchFamily="50" charset="-128"/>
                        <a:ea typeface="ＭＳ Ｐゴシック" panose="020B0600070205080204" pitchFamily="50" charset="-128"/>
                      </a:endParaRPr>
                    </a:p>
                    <a:p>
                      <a:pPr algn="ctr" fontAlgn="ctr"/>
                      <a:r>
                        <a:rPr lang="ja-JP" altLang="en-US" sz="16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（同上）</a:t>
                      </a:r>
                      <a:endParaRPr lang="en-US" altLang="ja-JP" sz="1600" b="0" i="0" u="none" strike="noStrike" dirty="0" smtClean="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ECFF"/>
                    </a:solidFill>
                  </a:tcPr>
                </a:tc>
                <a:tc hMerge="1">
                  <a:txBody>
                    <a:bodyPr/>
                    <a:lstStyle/>
                    <a:p>
                      <a:endParaRPr kumimoji="1" lang="ja-JP" altLang="en-US"/>
                    </a:p>
                  </a:txBody>
                  <a:tcPr/>
                </a:tc>
              </a:tr>
              <a:tr h="921697">
                <a:tc>
                  <a:txBody>
                    <a:bodyPr/>
                    <a:lstStyle/>
                    <a:p>
                      <a:pPr algn="ctr" fontAlgn="ctr"/>
                      <a:r>
                        <a:rPr lang="ja-JP" sz="1600" b="0" i="0" u="none" strike="noStrike" dirty="0">
                          <a:solidFill>
                            <a:srgbClr val="000000"/>
                          </a:solidFill>
                          <a:effectLst/>
                          <a:latin typeface="ＭＳ Ｐゴシック" panose="020B0600070205080204" pitchFamily="50" charset="-128"/>
                          <a:ea typeface="ＭＳ Ｐゴシック" panose="020B0600070205080204" pitchFamily="50" charset="-128"/>
                        </a:rPr>
                        <a:t> 使用料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gridSpan="2">
                  <a:txBody>
                    <a:bodyPr/>
                    <a:lstStyle/>
                    <a:p>
                      <a:pPr algn="ctr" fontAlgn="ctr"/>
                      <a:r>
                        <a:rPr lang="ja-JP" sz="16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12,000円</a:t>
                      </a:r>
                      <a:endParaRPr lang="ja-JP" sz="16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ECFF"/>
                    </a:solidFill>
                  </a:tcPr>
                </a:tc>
                <a:tc hMerge="1">
                  <a:txBody>
                    <a:bodyPr/>
                    <a:lstStyle/>
                    <a:p>
                      <a:endParaRPr kumimoji="1" lang="ja-JP" altLang="en-US"/>
                    </a:p>
                  </a:txBody>
                  <a:tcPr/>
                </a:tc>
                <a:tc>
                  <a:txBody>
                    <a:bodyPr/>
                    <a:lstStyle/>
                    <a:p>
                      <a:pPr algn="ctr" fontAlgn="ctr"/>
                      <a:r>
                        <a:rPr lang="en-US" altLang="ja-JP" sz="16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32,400</a:t>
                      </a:r>
                      <a:r>
                        <a:rPr lang="ja-JP" altLang="ja-JP" sz="16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円</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ECFF"/>
                    </a:solidFill>
                  </a:tcPr>
                </a:tc>
                <a:tc>
                  <a:txBody>
                    <a:bodyPr/>
                    <a:lstStyle/>
                    <a:p>
                      <a:pPr algn="ctr" fontAlgn="ctr"/>
                      <a:r>
                        <a:rPr lang="en-US" sz="1600" b="0" i="0" u="none" strike="noStrike" dirty="0">
                          <a:solidFill>
                            <a:srgbClr val="000000"/>
                          </a:solidFill>
                          <a:effectLst/>
                          <a:latin typeface="ＭＳ Ｐゴシック" panose="020B0600070205080204" pitchFamily="50" charset="-128"/>
                          <a:ea typeface="ＭＳ Ｐゴシック" panose="020B0600070205080204" pitchFamily="50" charset="-128"/>
                        </a:rPr>
                        <a:t> </a:t>
                      </a:r>
                      <a:r>
                        <a:rPr lang="en-US" altLang="ja-JP" sz="16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3,000</a:t>
                      </a:r>
                      <a:r>
                        <a:rPr lang="ja-JP" altLang="ja-JP" sz="16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円</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ECFF"/>
                    </a:solidFill>
                  </a:tcPr>
                </a:tc>
                <a:tc gridSpan="2">
                  <a:txBody>
                    <a:bodyPr/>
                    <a:lstStyle/>
                    <a:p>
                      <a:pPr algn="ctr" fontAlgn="ctr"/>
                      <a:r>
                        <a:rPr lang="ja-JP" sz="1600" b="0" i="0" u="none" strike="noStrike" dirty="0">
                          <a:solidFill>
                            <a:srgbClr val="000000"/>
                          </a:solidFill>
                          <a:effectLst/>
                          <a:latin typeface="ＭＳ Ｐゴシック" panose="020B0600070205080204" pitchFamily="50" charset="-128"/>
                          <a:ea typeface="ＭＳ Ｐゴシック" panose="020B0600070205080204" pitchFamily="50" charset="-128"/>
                        </a:rPr>
                        <a:t> </a:t>
                      </a:r>
                      <a:r>
                        <a:rPr lang="ja-JP" altLang="en-US" sz="16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売上の</a:t>
                      </a:r>
                      <a:r>
                        <a:rPr lang="ja-JP" sz="16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歩合制 </a:t>
                      </a:r>
                      <a:endParaRPr lang="ja-JP" sz="16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ECFF"/>
                    </a:solidFill>
                  </a:tcPr>
                </a:tc>
                <a:tc hMerge="1">
                  <a:txBody>
                    <a:bodyPr/>
                    <a:lstStyle/>
                    <a:p>
                      <a:endParaRPr kumimoji="1" lang="ja-JP" altLang="en-US"/>
                    </a:p>
                  </a:txBody>
                  <a:tcPr/>
                </a:tc>
              </a:tr>
              <a:tr h="554214">
                <a:tc>
                  <a:txBody>
                    <a:bodyPr/>
                    <a:lstStyle/>
                    <a:p>
                      <a:pPr algn="ctr" fontAlgn="ctr"/>
                      <a:r>
                        <a:rPr lang="ja-JP" sz="1600" b="0" i="0" u="none" strike="noStrike" dirty="0">
                          <a:solidFill>
                            <a:srgbClr val="000000"/>
                          </a:solidFill>
                          <a:effectLst/>
                          <a:latin typeface="ＭＳ Ｐゴシック" panose="020B0600070205080204" pitchFamily="50" charset="-128"/>
                          <a:ea typeface="ＭＳ Ｐゴシック" panose="020B0600070205080204" pitchFamily="50" charset="-128"/>
                        </a:rPr>
                        <a:t> </a:t>
                      </a:r>
                      <a:r>
                        <a:rPr lang="ja-JP" sz="16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使用料</a:t>
                      </a:r>
                      <a:endParaRPr lang="en-US" altLang="ja-JP" sz="1600" b="0" i="0" u="none" strike="noStrike" dirty="0" smtClean="0">
                        <a:solidFill>
                          <a:srgbClr val="000000"/>
                        </a:solidFill>
                        <a:effectLst/>
                        <a:latin typeface="ＭＳ Ｐゴシック" panose="020B0600070205080204" pitchFamily="50" charset="-128"/>
                        <a:ea typeface="ＭＳ Ｐゴシック" panose="020B0600070205080204" pitchFamily="50" charset="-128"/>
                      </a:endParaRPr>
                    </a:p>
                    <a:p>
                      <a:pPr algn="ctr" fontAlgn="ctr"/>
                      <a:r>
                        <a:rPr lang="ja-JP" sz="16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納付先 </a:t>
                      </a:r>
                      <a:endParaRPr lang="ja-JP" sz="16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gridSpan="2">
                  <a:txBody>
                    <a:bodyPr/>
                    <a:lstStyle/>
                    <a:p>
                      <a:pPr algn="ctr" fontAlgn="ctr"/>
                      <a:r>
                        <a:rPr lang="ja-JP" sz="16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協議会 </a:t>
                      </a:r>
                      <a:endParaRPr lang="ja-JP" sz="16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ECFF"/>
                    </a:solidFill>
                  </a:tcPr>
                </a:tc>
                <a:tc hMerge="1">
                  <a:txBody>
                    <a:bodyPr/>
                    <a:lstStyle/>
                    <a:p>
                      <a:endParaRPr kumimoji="1" lang="ja-JP" altLang="en-US"/>
                    </a:p>
                  </a:txBody>
                  <a:tcPr/>
                </a:tc>
                <a:tc>
                  <a:txBody>
                    <a:bodyPr/>
                    <a:lstStyle/>
                    <a:p>
                      <a:pPr algn="ctr" fontAlgn="ctr"/>
                      <a:r>
                        <a:rPr lang="ja-JP" altLang="en-US" sz="1600" b="0" i="0" u="none" strike="noStrike" dirty="0">
                          <a:solidFill>
                            <a:srgbClr val="000000"/>
                          </a:solidFill>
                          <a:effectLst/>
                          <a:latin typeface="ＭＳ Ｐゴシック" panose="020B0600070205080204" pitchFamily="50" charset="-128"/>
                          <a:ea typeface="ＭＳ Ｐゴシック" panose="020B0600070205080204" pitchFamily="50" charset="-128"/>
                        </a:rPr>
                        <a:t>鉄道会社</a:t>
                      </a:r>
                      <a:endParaRPr lang="ja-JP" sz="16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ECFF"/>
                    </a:solidFill>
                  </a:tcPr>
                </a:tc>
                <a:tc>
                  <a:txBody>
                    <a:bodyPr/>
                    <a:lstStyle/>
                    <a:p>
                      <a:pPr algn="ctr" fontAlgn="ctr"/>
                      <a:r>
                        <a:rPr lang="ja-JP" sz="1600" b="0" i="0" u="none" strike="noStrike" dirty="0">
                          <a:solidFill>
                            <a:srgbClr val="000000"/>
                          </a:solidFill>
                          <a:effectLst/>
                          <a:latin typeface="ＭＳ Ｐゴシック" panose="020B0600070205080204" pitchFamily="50" charset="-128"/>
                          <a:ea typeface="ＭＳ Ｐゴシック" panose="020B0600070205080204" pitchFamily="50" charset="-128"/>
                        </a:rPr>
                        <a:t> 公益財団</a:t>
                      </a:r>
                      <a:r>
                        <a:rPr lang="ja-JP" sz="16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法人</a:t>
                      </a:r>
                      <a:endParaRPr lang="ja-JP" sz="16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ECFF"/>
                    </a:solidFill>
                  </a:tcPr>
                </a:tc>
                <a:tc gridSpan="2">
                  <a:txBody>
                    <a:bodyPr/>
                    <a:lstStyle/>
                    <a:p>
                      <a:pPr algn="ctr" fontAlgn="ctr"/>
                      <a:r>
                        <a:rPr lang="ja-JP" sz="16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オープンカフェ</a:t>
                      </a:r>
                      <a:endParaRPr lang="en-US" altLang="ja-JP" sz="1600" b="0" i="0" u="none" strike="noStrike" dirty="0" smtClean="0">
                        <a:solidFill>
                          <a:srgbClr val="000000"/>
                        </a:solidFill>
                        <a:effectLst/>
                        <a:latin typeface="ＭＳ Ｐゴシック" panose="020B0600070205080204" pitchFamily="50" charset="-128"/>
                        <a:ea typeface="ＭＳ Ｐゴシック" panose="020B0600070205080204" pitchFamily="50" charset="-128"/>
                      </a:endParaRPr>
                    </a:p>
                    <a:p>
                      <a:pPr algn="ctr" fontAlgn="ctr"/>
                      <a:r>
                        <a:rPr lang="ja-JP" sz="16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運営</a:t>
                      </a:r>
                      <a:r>
                        <a:rPr lang="ja-JP" sz="1600" b="0" i="0" u="none" strike="noStrike" dirty="0">
                          <a:solidFill>
                            <a:srgbClr val="000000"/>
                          </a:solidFill>
                          <a:effectLst/>
                          <a:latin typeface="ＭＳ Ｐゴシック" panose="020B0600070205080204" pitchFamily="50" charset="-128"/>
                          <a:ea typeface="ＭＳ Ｐゴシック" panose="020B0600070205080204" pitchFamily="50" charset="-128"/>
                        </a:rPr>
                        <a:t>連絡会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ECFF"/>
                    </a:solidFill>
                  </a:tcPr>
                </a:tc>
                <a:tc hMerge="1">
                  <a:txBody>
                    <a:bodyPr/>
                    <a:lstStyle/>
                    <a:p>
                      <a:endParaRPr kumimoji="1" lang="ja-JP" altLang="en-US"/>
                    </a:p>
                  </a:txBody>
                  <a:tcPr/>
                </a:tc>
              </a:tr>
              <a:tr h="885020">
                <a:tc>
                  <a:txBody>
                    <a:bodyPr/>
                    <a:lstStyle/>
                    <a:p>
                      <a:pPr algn="ctr" fontAlgn="ctr"/>
                      <a:r>
                        <a:rPr lang="ja-JP" sz="1600" b="0" i="0" u="none" strike="noStrike" dirty="0">
                          <a:solidFill>
                            <a:srgbClr val="000000"/>
                          </a:solidFill>
                          <a:effectLst/>
                          <a:latin typeface="ＭＳ Ｐゴシック" panose="020B0600070205080204" pitchFamily="50" charset="-128"/>
                          <a:ea typeface="ＭＳ Ｐゴシック" panose="020B0600070205080204" pitchFamily="50" charset="-128"/>
                        </a:rPr>
                        <a:t> </a:t>
                      </a:r>
                      <a:r>
                        <a:rPr lang="ja-JP" sz="16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使用料</a:t>
                      </a:r>
                      <a:endParaRPr lang="en-US" altLang="ja-JP" sz="1600" b="0" i="0" u="none" strike="noStrike" dirty="0" smtClean="0">
                        <a:solidFill>
                          <a:srgbClr val="000000"/>
                        </a:solidFill>
                        <a:effectLst/>
                        <a:latin typeface="ＭＳ Ｐゴシック" panose="020B0600070205080204" pitchFamily="50" charset="-128"/>
                        <a:ea typeface="ＭＳ Ｐゴシック" panose="020B0600070205080204" pitchFamily="50" charset="-128"/>
                      </a:endParaRPr>
                    </a:p>
                    <a:p>
                      <a:pPr algn="ctr" fontAlgn="ctr"/>
                      <a:r>
                        <a:rPr lang="ja-JP" altLang="en-US" sz="16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還元</a:t>
                      </a:r>
                      <a:r>
                        <a:rPr lang="ja-JP" sz="16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用途 </a:t>
                      </a:r>
                      <a:endParaRPr lang="ja-JP" sz="16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gridSpan="6">
                  <a:txBody>
                    <a:bodyPr/>
                    <a:lstStyle/>
                    <a:p>
                      <a:pPr algn="ctr" fontAlgn="ctr"/>
                      <a:r>
                        <a:rPr lang="ja-JP" sz="16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維持管理</a:t>
                      </a:r>
                      <a:r>
                        <a:rPr lang="ja-JP" altLang="en-US" sz="16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（除草、清掃）</a:t>
                      </a:r>
                      <a:endParaRPr lang="en-US" altLang="ja-JP" sz="1600" b="0" i="0" u="none" strike="noStrike" dirty="0" smtClean="0">
                        <a:solidFill>
                          <a:srgbClr val="000000"/>
                        </a:solidFill>
                        <a:effectLst/>
                        <a:latin typeface="ＭＳ Ｐゴシック" panose="020B0600070205080204" pitchFamily="50" charset="-128"/>
                        <a:ea typeface="ＭＳ Ｐゴシック" panose="020B0600070205080204" pitchFamily="50" charset="-128"/>
                      </a:endParaRPr>
                    </a:p>
                    <a:p>
                      <a:pPr algn="ctr" fontAlgn="ctr"/>
                      <a:r>
                        <a:rPr lang="ja-JP" sz="16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良好</a:t>
                      </a:r>
                      <a:r>
                        <a:rPr lang="ja-JP" sz="1600" b="0" i="0" u="none" strike="noStrike" dirty="0">
                          <a:solidFill>
                            <a:srgbClr val="000000"/>
                          </a:solidFill>
                          <a:effectLst/>
                          <a:latin typeface="ＭＳ Ｐゴシック" panose="020B0600070205080204" pitchFamily="50" charset="-128"/>
                          <a:ea typeface="ＭＳ Ｐゴシック" panose="020B0600070205080204" pitchFamily="50" charset="-128"/>
                        </a:rPr>
                        <a:t>な河川空間</a:t>
                      </a:r>
                      <a:r>
                        <a:rPr lang="ja-JP" sz="16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の保全・創出</a:t>
                      </a:r>
                      <a:r>
                        <a:rPr lang="ja-JP" altLang="en-US" sz="16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（イルミネーション、植栽、案内板設置）</a:t>
                      </a:r>
                      <a:endParaRPr lang="ja-JP" sz="16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ECFF"/>
                    </a:solidFill>
                  </a:tcPr>
                </a:tc>
                <a:tc hMerge="1">
                  <a:txBody>
                    <a:bodyPr/>
                    <a:lstStyle/>
                    <a:p>
                      <a:endParaRPr kumimoji="1" lang="ja-JP" altLang="en-US"/>
                    </a:p>
                  </a:txBody>
                  <a:tcPr/>
                </a:tc>
                <a:tc hMerge="1">
                  <a:txBody>
                    <a:bodyPr/>
                    <a:lstStyle/>
                    <a:p>
                      <a:pPr algn="l" fontAlgn="ctr"/>
                      <a:endParaRPr lang="ja-JP" sz="12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ECFF"/>
                    </a:solidFill>
                  </a:tcPr>
                </a:tc>
                <a:tc hMerge="1">
                  <a:txBody>
                    <a:bodyPr/>
                    <a:lstStyle/>
                    <a:p>
                      <a:pPr algn="l" fontAlgn="ctr"/>
                      <a:endParaRPr lang="ja-JP" sz="10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ECFF"/>
                    </a:solidFill>
                  </a:tcPr>
                </a:tc>
                <a:tc hMerge="1">
                  <a:txBody>
                    <a:bodyPr/>
                    <a:lstStyle/>
                    <a:p>
                      <a:pPr algn="l" fontAlgn="ctr"/>
                      <a:endParaRPr lang="ja-JP" sz="12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ECFF"/>
                    </a:solidFill>
                  </a:tcPr>
                </a:tc>
                <a:tc hMerge="1">
                  <a:txBody>
                    <a:bodyPr/>
                    <a:lstStyle/>
                    <a:p>
                      <a:endParaRPr kumimoji="1" lang="ja-JP" altLang="en-US"/>
                    </a:p>
                  </a:txBody>
                  <a:tcPr/>
                </a:tc>
              </a:tr>
            </a:tbl>
          </a:graphicData>
        </a:graphic>
      </p:graphicFrame>
      <p:sp>
        <p:nvSpPr>
          <p:cNvPr id="29" name="テキスト ボックス 28"/>
          <p:cNvSpPr txBox="1"/>
          <p:nvPr/>
        </p:nvSpPr>
        <p:spPr>
          <a:xfrm>
            <a:off x="3559068" y="6309320"/>
            <a:ext cx="3461204" cy="276999"/>
          </a:xfrm>
          <a:prstGeom prst="rect">
            <a:avLst/>
          </a:prstGeom>
          <a:noFill/>
        </p:spPr>
        <p:txBody>
          <a:bodyPr wrap="none" rtlCol="0">
            <a:spAutoFit/>
          </a:bodyPr>
          <a:lstStyle/>
          <a:p>
            <a:r>
              <a:rPr lang="ja-JP" altLang="ja-JP" sz="1200" dirty="0" smtClean="0">
                <a:solidFill>
                  <a:schemeClr val="bg1"/>
                </a:solidFill>
              </a:rPr>
              <a:t>※</a:t>
            </a:r>
            <a:r>
              <a:rPr lang="ja-JP" altLang="en-US" sz="1200" dirty="0" smtClean="0">
                <a:solidFill>
                  <a:schemeClr val="bg1"/>
                </a:solidFill>
              </a:rPr>
              <a:t>占用料・使用料は</a:t>
            </a:r>
            <a:r>
              <a:rPr lang="ja-JP" altLang="ja-JP" sz="1200" dirty="0" smtClean="0">
                <a:solidFill>
                  <a:schemeClr val="bg1"/>
                </a:solidFill>
              </a:rPr>
              <a:t>年</a:t>
            </a:r>
            <a:r>
              <a:rPr lang="ja-JP" altLang="en-US" sz="1200" dirty="0" smtClean="0">
                <a:solidFill>
                  <a:schemeClr val="bg1"/>
                </a:solidFill>
              </a:rPr>
              <a:t>換算値（円／</a:t>
            </a:r>
            <a:r>
              <a:rPr lang="en-US" altLang="ja-JP" sz="1200" dirty="0" smtClean="0">
                <a:solidFill>
                  <a:schemeClr val="bg1"/>
                </a:solidFill>
              </a:rPr>
              <a:t>m2</a:t>
            </a:r>
            <a:r>
              <a:rPr lang="ja-JP" altLang="en-US" sz="1200" dirty="0" smtClean="0">
                <a:solidFill>
                  <a:schemeClr val="bg1"/>
                </a:solidFill>
              </a:rPr>
              <a:t>・年）で表示</a:t>
            </a:r>
            <a:endParaRPr lang="ja-JP" altLang="ja-JP" sz="1200" dirty="0">
              <a:solidFill>
                <a:schemeClr val="bg1"/>
              </a:solidFill>
            </a:endParaRPr>
          </a:p>
        </p:txBody>
      </p:sp>
      <p:sp>
        <p:nvSpPr>
          <p:cNvPr id="5" name="テキスト ボックス 4"/>
          <p:cNvSpPr txBox="1"/>
          <p:nvPr/>
        </p:nvSpPr>
        <p:spPr>
          <a:xfrm>
            <a:off x="7308304" y="4129336"/>
            <a:ext cx="1728192" cy="338554"/>
          </a:xfrm>
          <a:prstGeom prst="rect">
            <a:avLst/>
          </a:prstGeom>
          <a:solidFill>
            <a:srgbClr val="00B050"/>
          </a:solidFill>
          <a:ln>
            <a:solidFill>
              <a:schemeClr val="bg1"/>
            </a:solidFill>
          </a:ln>
        </p:spPr>
        <p:txBody>
          <a:bodyPr wrap="square" rtlCol="0">
            <a:spAutoFit/>
          </a:bodyPr>
          <a:lstStyle/>
          <a:p>
            <a:pPr algn="ctr"/>
            <a:r>
              <a:rPr lang="ja-JP" altLang="en-US" sz="1600" b="1" dirty="0" smtClean="0">
                <a:solidFill>
                  <a:schemeClr val="bg1"/>
                </a:solidFill>
              </a:rPr>
              <a:t>占用主体</a:t>
            </a:r>
            <a:endParaRPr lang="en-US" altLang="ja-JP" sz="1600" b="1" dirty="0" smtClean="0">
              <a:solidFill>
                <a:schemeClr val="bg1"/>
              </a:solidFill>
            </a:endParaRPr>
          </a:p>
        </p:txBody>
      </p:sp>
      <p:sp>
        <p:nvSpPr>
          <p:cNvPr id="7" name="スライド番号プレースホルダー 6"/>
          <p:cNvSpPr>
            <a:spLocks noGrp="1"/>
          </p:cNvSpPr>
          <p:nvPr>
            <p:ph type="sldNum" sz="quarter" idx="12"/>
          </p:nvPr>
        </p:nvSpPr>
        <p:spPr/>
        <p:txBody>
          <a:bodyPr/>
          <a:lstStyle/>
          <a:p>
            <a:fld id="{735F4DC3-8FF8-4D5B-91AE-19A7267135FB}" type="slidenum">
              <a:rPr lang="en-US" altLang="ja-JP" smtClean="0"/>
              <a:pPr/>
              <a:t>15</a:t>
            </a:fld>
            <a:endParaRPr lang="en-US" altLang="ja-JP"/>
          </a:p>
        </p:txBody>
      </p:sp>
    </p:spTree>
    <p:extLst>
      <p:ext uri="{BB962C8B-B14F-4D97-AF65-F5344CB8AC3E}">
        <p14:creationId xmlns:p14="http://schemas.microsoft.com/office/powerpoint/2010/main" val="422371734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表 5"/>
          <p:cNvGraphicFramePr>
            <a:graphicFrameLocks noGrp="1"/>
          </p:cNvGraphicFramePr>
          <p:nvPr>
            <p:extLst>
              <p:ext uri="{D42A27DB-BD31-4B8C-83A1-F6EECF244321}">
                <p14:modId xmlns:p14="http://schemas.microsoft.com/office/powerpoint/2010/main" val="3572744221"/>
              </p:ext>
            </p:extLst>
          </p:nvPr>
        </p:nvGraphicFramePr>
        <p:xfrm>
          <a:off x="107504" y="1484784"/>
          <a:ext cx="8928992" cy="4372342"/>
        </p:xfrm>
        <a:graphic>
          <a:graphicData uri="http://schemas.openxmlformats.org/drawingml/2006/table">
            <a:tbl>
              <a:tblPr/>
              <a:tblGrid>
                <a:gridCol w="1728192"/>
                <a:gridCol w="2880320"/>
                <a:gridCol w="2088232"/>
                <a:gridCol w="2232248"/>
              </a:tblGrid>
              <a:tr h="648072">
                <a:tc rowSpan="2">
                  <a:txBody>
                    <a:bodyPr/>
                    <a:lstStyle/>
                    <a:p>
                      <a:pPr algn="ctr" fontAlgn="ctr"/>
                      <a:r>
                        <a:rPr lang="ja-JP" altLang="en-US" sz="2800" b="1" i="0" u="none" strike="noStrike" dirty="0" smtClean="0">
                          <a:solidFill>
                            <a:srgbClr val="000000"/>
                          </a:solidFill>
                          <a:effectLst/>
                          <a:latin typeface="ＭＳ Ｐゴシック" panose="020B0600070205080204" pitchFamily="50" charset="-128"/>
                          <a:ea typeface="ＭＳ Ｐゴシック" panose="020B0600070205080204" pitchFamily="50" charset="-128"/>
                        </a:rPr>
                        <a:t>自由使用</a:t>
                      </a:r>
                      <a:endParaRPr lang="en-US" altLang="ja-JP" sz="2800" b="1" i="0" u="none" strike="noStrike" dirty="0" smtClean="0">
                        <a:solidFill>
                          <a:srgbClr val="000000"/>
                        </a:solidFill>
                        <a:effectLst/>
                        <a:latin typeface="ＭＳ Ｐゴシック" panose="020B0600070205080204" pitchFamily="50" charset="-128"/>
                        <a:ea typeface="ＭＳ Ｐゴシック" panose="020B0600070205080204" pitchFamily="50" charset="-128"/>
                      </a:endParaRPr>
                    </a:p>
                    <a:p>
                      <a:pPr algn="ctr" fontAlgn="ctr"/>
                      <a:r>
                        <a:rPr lang="ja-JP" altLang="en-US" sz="2800" b="1" i="0" u="none" strike="noStrike" dirty="0" smtClean="0">
                          <a:solidFill>
                            <a:srgbClr val="FF0000"/>
                          </a:solidFill>
                          <a:effectLst/>
                          <a:latin typeface="ＭＳ Ｐゴシック" panose="020B0600070205080204" pitchFamily="50" charset="-128"/>
                          <a:ea typeface="ＭＳ Ｐゴシック" panose="020B0600070205080204" pitchFamily="50" charset="-128"/>
                        </a:rPr>
                        <a:t>（原則）</a:t>
                      </a:r>
                      <a:endParaRPr lang="ja-JP" altLang="en-US" sz="2800" b="1" i="0" u="none" strike="noStrike" dirty="0">
                        <a:solidFill>
                          <a:srgbClr val="FF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rowSpan="2">
                  <a:txBody>
                    <a:bodyPr/>
                    <a:lstStyle/>
                    <a:p>
                      <a:pPr algn="ctr" fontAlgn="ctr"/>
                      <a:r>
                        <a:rPr lang="ja-JP" altLang="en-US" sz="2400" b="1" i="0" u="none" strike="noStrike" dirty="0" smtClean="0">
                          <a:solidFill>
                            <a:srgbClr val="000000"/>
                          </a:solidFill>
                          <a:effectLst/>
                          <a:latin typeface="ＭＳ Ｐゴシック" panose="020B0600070205080204" pitchFamily="50" charset="-128"/>
                          <a:ea typeface="ＭＳ Ｐゴシック" panose="020B0600070205080204" pitchFamily="50" charset="-128"/>
                        </a:rPr>
                        <a:t>一時利用</a:t>
                      </a:r>
                      <a:endParaRPr lang="en-US" altLang="ja-JP" sz="2400" b="1" i="0" u="none" strike="noStrike" dirty="0" smtClean="0">
                        <a:solidFill>
                          <a:srgbClr val="000000"/>
                        </a:solidFill>
                        <a:effectLst/>
                        <a:latin typeface="ＭＳ Ｐゴシック" panose="020B0600070205080204" pitchFamily="50" charset="-128"/>
                        <a:ea typeface="ＭＳ Ｐゴシック" panose="020B0600070205080204" pitchFamily="50" charset="-128"/>
                      </a:endParaRPr>
                    </a:p>
                    <a:p>
                      <a:pPr algn="l" fontAlgn="ctr"/>
                      <a:r>
                        <a:rPr lang="ja-JP" altLang="en-US" sz="1800" b="1" i="0" u="none" strike="noStrike" dirty="0" smtClean="0">
                          <a:solidFill>
                            <a:srgbClr val="000000"/>
                          </a:solidFill>
                          <a:effectLst/>
                          <a:latin typeface="ＭＳ Ｐゴシック" panose="020B0600070205080204" pitchFamily="50" charset="-128"/>
                          <a:ea typeface="ＭＳ Ｐゴシック" panose="020B0600070205080204" pitchFamily="50" charset="-128"/>
                        </a:rPr>
                        <a:t>（法的にグレーゾーンであり</a:t>
                      </a:r>
                      <a:endParaRPr lang="en-US" altLang="ja-JP" sz="1800" b="1" i="0" u="none" strike="noStrike" dirty="0" smtClean="0">
                        <a:solidFill>
                          <a:srgbClr val="000000"/>
                        </a:solidFill>
                        <a:effectLst/>
                        <a:latin typeface="ＭＳ Ｐゴシック" panose="020B0600070205080204" pitchFamily="50" charset="-128"/>
                        <a:ea typeface="ＭＳ Ｐゴシック" panose="020B0600070205080204" pitchFamily="50" charset="-128"/>
                      </a:endParaRPr>
                    </a:p>
                    <a:p>
                      <a:pPr algn="r" fontAlgn="ctr"/>
                      <a:r>
                        <a:rPr lang="ja-JP" altLang="en-US" sz="1800" b="1" i="0" u="none" strike="noStrike" dirty="0" smtClean="0">
                          <a:solidFill>
                            <a:srgbClr val="000000"/>
                          </a:solidFill>
                          <a:effectLst/>
                          <a:latin typeface="ＭＳ Ｐゴシック" panose="020B0600070205080204" pitchFamily="50" charset="-128"/>
                          <a:ea typeface="ＭＳ Ｐゴシック" panose="020B0600070205080204" pitchFamily="50" charset="-128"/>
                        </a:rPr>
                        <a:t>河川法及び準則に準ずる）</a:t>
                      </a:r>
                      <a:endParaRPr lang="ja-JP" altLang="en-US" sz="1800" b="1"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gridSpan="2">
                  <a:txBody>
                    <a:bodyPr/>
                    <a:lstStyle/>
                    <a:p>
                      <a:pPr algn="ctr" fontAlgn="ctr"/>
                      <a:r>
                        <a:rPr lang="ja-JP" altLang="en-US" sz="2400" b="1" i="0" u="none" strike="noStrike" dirty="0" smtClean="0">
                          <a:solidFill>
                            <a:srgbClr val="000000"/>
                          </a:solidFill>
                          <a:effectLst/>
                          <a:latin typeface="ＭＳ Ｐゴシック" panose="020B0600070205080204" pitchFamily="50" charset="-128"/>
                          <a:ea typeface="ＭＳ Ｐゴシック" panose="020B0600070205080204" pitchFamily="50" charset="-128"/>
                        </a:rPr>
                        <a:t>占用</a:t>
                      </a:r>
                      <a:endParaRPr lang="en-US" altLang="ja-JP" sz="2400" b="1" i="0" u="none" strike="noStrike" dirty="0" smtClean="0">
                        <a:solidFill>
                          <a:srgbClr val="000000"/>
                        </a:solidFill>
                        <a:effectLst/>
                        <a:latin typeface="ＭＳ Ｐゴシック" panose="020B0600070205080204" pitchFamily="50" charset="-128"/>
                        <a:ea typeface="ＭＳ Ｐゴシック" panose="020B0600070205080204" pitchFamily="50" charset="-128"/>
                      </a:endParaRPr>
                    </a:p>
                    <a:p>
                      <a:pPr algn="ctr" fontAlgn="ctr"/>
                      <a:r>
                        <a:rPr lang="ja-JP" altLang="en-US" sz="1800" b="1" i="0" u="none" strike="noStrike" dirty="0" smtClean="0">
                          <a:solidFill>
                            <a:srgbClr val="000000"/>
                          </a:solidFill>
                          <a:effectLst/>
                          <a:latin typeface="ＭＳ Ｐゴシック" panose="020B0600070205080204" pitchFamily="50" charset="-128"/>
                          <a:ea typeface="ＭＳ Ｐゴシック" panose="020B0600070205080204" pitchFamily="50" charset="-128"/>
                        </a:rPr>
                        <a:t>　　（河川法第２４条）</a:t>
                      </a:r>
                      <a:endParaRPr lang="ja-JP" altLang="en-US" sz="1800" b="1"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hMerge="1">
                  <a:txBody>
                    <a:bodyPr/>
                    <a:lstStyle/>
                    <a:p>
                      <a:endParaRPr kumimoji="1" lang="ja-JP" altLang="en-US"/>
                    </a:p>
                  </a:txBody>
                  <a:tcPr/>
                </a:tc>
              </a:tr>
              <a:tr h="750937">
                <a:tc vMerge="1">
                  <a:txBody>
                    <a:bodyPr/>
                    <a:lstStyle/>
                    <a:p>
                      <a:endParaRPr kumimoji="1" lang="ja-JP" altLang="en-US"/>
                    </a:p>
                  </a:txBody>
                  <a:tcPr/>
                </a:tc>
                <a:tc vMerge="1">
                  <a:txBody>
                    <a:bodyPr/>
                    <a:lstStyle/>
                    <a:p>
                      <a:endParaRPr kumimoji="1" lang="ja-JP" altLang="en-US"/>
                    </a:p>
                  </a:txBody>
                  <a:tcPr/>
                </a:tc>
                <a:tc>
                  <a:txBody>
                    <a:bodyPr/>
                    <a:lstStyle/>
                    <a:p>
                      <a:pPr algn="ctr" fontAlgn="ctr"/>
                      <a:r>
                        <a:rPr lang="ja-JP" altLang="en-US" sz="2400" b="1" i="0" u="none" strike="noStrike" dirty="0">
                          <a:solidFill>
                            <a:srgbClr val="000000"/>
                          </a:solidFill>
                          <a:effectLst/>
                          <a:latin typeface="ＭＳ Ｐゴシック" panose="020B0600070205080204" pitchFamily="50" charset="-128"/>
                          <a:ea typeface="ＭＳ Ｐゴシック" panose="020B0600070205080204" pitchFamily="50" charset="-128"/>
                        </a:rPr>
                        <a:t>公共的な</a:t>
                      </a:r>
                      <a:r>
                        <a:rPr lang="ja-JP" altLang="en-US" sz="2400" b="1" i="0" u="none" strike="noStrike" dirty="0" smtClean="0">
                          <a:solidFill>
                            <a:srgbClr val="000000"/>
                          </a:solidFill>
                          <a:effectLst/>
                          <a:latin typeface="ＭＳ Ｐゴシック" panose="020B0600070205080204" pitchFamily="50" charset="-128"/>
                          <a:ea typeface="ＭＳ Ｐゴシック" panose="020B0600070205080204" pitchFamily="50" charset="-128"/>
                        </a:rPr>
                        <a:t>占用</a:t>
                      </a:r>
                      <a:endParaRPr lang="en-US" altLang="ja-JP" sz="2400" b="1" i="0" u="none" strike="noStrike" dirty="0" smtClean="0">
                        <a:solidFill>
                          <a:srgbClr val="000000"/>
                        </a:solidFill>
                        <a:effectLst/>
                        <a:latin typeface="ＭＳ Ｐゴシック" panose="020B0600070205080204" pitchFamily="50" charset="-128"/>
                        <a:ea typeface="ＭＳ Ｐゴシック" panose="020B0600070205080204" pitchFamily="50" charset="-128"/>
                      </a:endParaRPr>
                    </a:p>
                    <a:p>
                      <a:pPr algn="ctr" fontAlgn="ctr"/>
                      <a:r>
                        <a:rPr lang="ja-JP" altLang="en-US" sz="1800" b="1" i="0" u="none" strike="noStrike" dirty="0" smtClean="0">
                          <a:solidFill>
                            <a:srgbClr val="000000"/>
                          </a:solidFill>
                          <a:effectLst/>
                          <a:latin typeface="ＭＳ Ｐゴシック" panose="020B0600070205080204" pitchFamily="50" charset="-128"/>
                          <a:ea typeface="ＭＳ Ｐゴシック" panose="020B0600070205080204" pitchFamily="50" charset="-128"/>
                        </a:rPr>
                        <a:t>　（準則第６）</a:t>
                      </a:r>
                      <a:endParaRPr lang="ja-JP" altLang="en-US" sz="1800" b="1"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ja-JP" altLang="en-US" sz="2400" b="1" i="0" u="none" strike="noStrike" dirty="0" smtClean="0">
                          <a:solidFill>
                            <a:srgbClr val="000000"/>
                          </a:solidFill>
                          <a:effectLst/>
                          <a:latin typeface="ＭＳ Ｐゴシック" panose="020B0600070205080204" pitchFamily="50" charset="-128"/>
                          <a:ea typeface="ＭＳ Ｐゴシック" panose="020B0600070205080204" pitchFamily="50" charset="-128"/>
                        </a:rPr>
                        <a:t>地域再生の占用</a:t>
                      </a:r>
                      <a:endParaRPr lang="en-US" altLang="ja-JP" sz="2400" b="1" i="0" u="none" strike="noStrike" dirty="0" smtClean="0">
                        <a:solidFill>
                          <a:srgbClr val="000000"/>
                        </a:solidFill>
                        <a:effectLst/>
                        <a:latin typeface="ＭＳ Ｐゴシック" panose="020B0600070205080204" pitchFamily="50" charset="-128"/>
                        <a:ea typeface="ＭＳ Ｐゴシック" panose="020B0600070205080204" pitchFamily="50" charset="-128"/>
                      </a:endParaRPr>
                    </a:p>
                    <a:p>
                      <a:pPr algn="ctr" fontAlgn="ctr"/>
                      <a:r>
                        <a:rPr lang="ja-JP" altLang="en-US" sz="1800" b="1" i="0" u="none" strike="noStrike" dirty="0" smtClean="0">
                          <a:solidFill>
                            <a:srgbClr val="000000"/>
                          </a:solidFill>
                          <a:effectLst/>
                          <a:latin typeface="ＭＳ Ｐゴシック" panose="020B0600070205080204" pitchFamily="50" charset="-128"/>
                          <a:ea typeface="ＭＳ Ｐゴシック" panose="020B0600070205080204" pitchFamily="50" charset="-128"/>
                        </a:rPr>
                        <a:t>　（準則第２２）</a:t>
                      </a:r>
                      <a:endParaRPr lang="ja-JP" altLang="en-US" sz="1800" b="1"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r>
              <a:tr h="2971800">
                <a:tc>
                  <a:txBody>
                    <a:bodyPr/>
                    <a:lstStyle/>
                    <a:p>
                      <a:pPr algn="ctr" fontAlgn="ctr"/>
                      <a:r>
                        <a:rPr lang="ja-JP" altLang="en-US" sz="18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散歩 </a:t>
                      </a:r>
                      <a:endParaRPr lang="ja-JP" altLang="en-US" sz="18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p>
                      <a:pPr algn="ctr" fontAlgn="ctr"/>
                      <a:r>
                        <a:rPr lang="ja-JP" altLang="en-US" sz="18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ジョギング </a:t>
                      </a:r>
                      <a:endParaRPr lang="en-US" altLang="ja-JP" sz="1800" b="0" i="0" u="none" strike="noStrike" dirty="0" smtClean="0">
                        <a:solidFill>
                          <a:srgbClr val="000000"/>
                        </a:solidFill>
                        <a:effectLst/>
                        <a:latin typeface="ＭＳ Ｐゴシック" panose="020B0600070205080204" pitchFamily="50" charset="-128"/>
                        <a:ea typeface="ＭＳ Ｐゴシック" panose="020B0600070205080204" pitchFamily="50" charset="-128"/>
                      </a:endParaRPr>
                    </a:p>
                    <a:p>
                      <a:pPr algn="ctr" fontAlgn="ctr"/>
                      <a:r>
                        <a:rPr lang="ja-JP" altLang="en-US" sz="18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サイクリング</a:t>
                      </a:r>
                      <a:endParaRPr lang="ja-JP" altLang="en-US" sz="18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p>
                      <a:pPr algn="ctr" fontAlgn="ctr"/>
                      <a:r>
                        <a:rPr lang="ja-JP" altLang="en-US" sz="18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釣り </a:t>
                      </a:r>
                      <a:endParaRPr lang="ja-JP" altLang="en-US" sz="18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p>
                      <a:pPr algn="ctr" fontAlgn="ctr"/>
                      <a:r>
                        <a:rPr lang="ja-JP" altLang="en-US" sz="18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ボール</a:t>
                      </a:r>
                      <a:r>
                        <a:rPr lang="ja-JP" altLang="en-US" sz="1800" b="0" i="0" u="none" strike="noStrike" dirty="0">
                          <a:solidFill>
                            <a:srgbClr val="000000"/>
                          </a:solidFill>
                          <a:effectLst/>
                          <a:latin typeface="ＭＳ Ｐゴシック" panose="020B0600070205080204" pitchFamily="50" charset="-128"/>
                          <a:ea typeface="ＭＳ Ｐゴシック" panose="020B0600070205080204" pitchFamily="50" charset="-128"/>
                        </a:rPr>
                        <a:t>遊び </a:t>
                      </a:r>
                    </a:p>
                    <a:p>
                      <a:pPr algn="ctr" fontAlgn="ctr"/>
                      <a:r>
                        <a:rPr lang="ja-JP" altLang="en-US" sz="18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ピクニック</a:t>
                      </a:r>
                      <a:endParaRPr lang="en-US" altLang="ja-JP" sz="1800" b="0" i="0" u="none" strike="noStrike" dirty="0" smtClean="0">
                        <a:solidFill>
                          <a:srgbClr val="000000"/>
                        </a:solidFill>
                        <a:effectLst/>
                        <a:latin typeface="ＭＳ Ｐゴシック" panose="020B0600070205080204" pitchFamily="50" charset="-128"/>
                        <a:ea typeface="ＭＳ Ｐゴシック" panose="020B0600070205080204" pitchFamily="50" charset="-128"/>
                      </a:endParaRPr>
                    </a:p>
                    <a:p>
                      <a:pPr algn="ctr" fontAlgn="ctr"/>
                      <a:r>
                        <a:rPr lang="ja-JP" altLang="en-US" sz="18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 </a:t>
                      </a:r>
                      <a:endParaRPr lang="en-US" altLang="ja-JP" sz="1800" b="0" i="0" u="none" strike="noStrike" dirty="0" smtClean="0">
                        <a:solidFill>
                          <a:srgbClr val="000000"/>
                        </a:solidFill>
                        <a:effectLst/>
                        <a:latin typeface="ＭＳ Ｐゴシック" panose="020B0600070205080204" pitchFamily="50" charset="-128"/>
                        <a:ea typeface="ＭＳ Ｐゴシック" panose="020B0600070205080204" pitchFamily="50" charset="-128"/>
                      </a:endParaRPr>
                    </a:p>
                    <a:p>
                      <a:pPr algn="ctr" fontAlgn="ctr"/>
                      <a:r>
                        <a:rPr lang="ja-JP" altLang="en-US" sz="18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など</a:t>
                      </a:r>
                      <a:endParaRPr lang="ja-JP" altLang="en-US" sz="18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ja-JP" altLang="en-US" sz="18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イベント</a:t>
                      </a:r>
                      <a:endParaRPr lang="en-US" altLang="ja-JP" sz="1800" b="0" i="0" u="none" strike="noStrike" dirty="0" smtClean="0">
                        <a:solidFill>
                          <a:srgbClr val="000000"/>
                        </a:solidFill>
                        <a:effectLst/>
                        <a:latin typeface="ＭＳ Ｐゴシック" panose="020B0600070205080204" pitchFamily="50" charset="-128"/>
                        <a:ea typeface="ＭＳ Ｐゴシック" panose="020B0600070205080204" pitchFamily="50" charset="-128"/>
                      </a:endParaRPr>
                    </a:p>
                    <a:p>
                      <a:pPr marL="0" marR="0" indent="0" algn="ctr" defTabSz="914400" rtl="0" eaLnBrk="1" fontAlgn="ctr" latinLnBrk="0" hangingPunct="1">
                        <a:lnSpc>
                          <a:spcPct val="100000"/>
                        </a:lnSpc>
                        <a:spcBef>
                          <a:spcPts val="0"/>
                        </a:spcBef>
                        <a:spcAft>
                          <a:spcPts val="0"/>
                        </a:spcAft>
                        <a:buClrTx/>
                        <a:buSzTx/>
                        <a:buFontTx/>
                        <a:buNone/>
                        <a:tabLst/>
                        <a:defRPr/>
                      </a:pPr>
                      <a:r>
                        <a:rPr lang="ja-JP" altLang="en-US" sz="18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マラソン大会 </a:t>
                      </a:r>
                    </a:p>
                    <a:p>
                      <a:pPr algn="ctr" fontAlgn="ctr"/>
                      <a:r>
                        <a:rPr lang="ja-JP" altLang="en-US" sz="18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大勢でのサイクリング</a:t>
                      </a:r>
                      <a:endParaRPr lang="en-US" altLang="ja-JP" sz="1800" b="0" i="0" u="none" strike="noStrike" dirty="0" smtClean="0">
                        <a:solidFill>
                          <a:srgbClr val="000000"/>
                        </a:solidFill>
                        <a:effectLst/>
                        <a:latin typeface="ＭＳ Ｐゴシック" panose="020B0600070205080204" pitchFamily="50" charset="-128"/>
                        <a:ea typeface="ＭＳ Ｐゴシック" panose="020B0600070205080204" pitchFamily="50" charset="-128"/>
                      </a:endParaRPr>
                    </a:p>
                    <a:p>
                      <a:pPr algn="ctr" fontAlgn="ctr"/>
                      <a:r>
                        <a:rPr lang="ja-JP" altLang="en-US" sz="18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大勢での釣り</a:t>
                      </a:r>
                      <a:endParaRPr lang="en-US" altLang="ja-JP" sz="1800" b="0" i="0" u="none" strike="noStrike" dirty="0" smtClean="0">
                        <a:solidFill>
                          <a:srgbClr val="000000"/>
                        </a:solidFill>
                        <a:effectLst/>
                        <a:latin typeface="ＭＳ Ｐゴシック" panose="020B0600070205080204" pitchFamily="50" charset="-128"/>
                        <a:ea typeface="ＭＳ Ｐゴシック" panose="020B0600070205080204" pitchFamily="50" charset="-128"/>
                      </a:endParaRPr>
                    </a:p>
                    <a:p>
                      <a:pPr algn="ctr" fontAlgn="ctr"/>
                      <a:r>
                        <a:rPr lang="ja-JP" altLang="en-US" sz="18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野球大会、サッカー大会</a:t>
                      </a:r>
                      <a:endParaRPr lang="en-US" altLang="ja-JP" sz="1800" b="0" i="0" u="none" strike="noStrike" dirty="0" smtClean="0">
                        <a:solidFill>
                          <a:srgbClr val="000000"/>
                        </a:solidFill>
                        <a:effectLst/>
                        <a:latin typeface="ＭＳ Ｐゴシック" panose="020B0600070205080204" pitchFamily="50" charset="-128"/>
                        <a:ea typeface="ＭＳ Ｐゴシック" panose="020B0600070205080204" pitchFamily="50" charset="-128"/>
                      </a:endParaRPr>
                    </a:p>
                    <a:p>
                      <a:pPr algn="ctr" fontAlgn="ctr"/>
                      <a:r>
                        <a:rPr lang="ja-JP" altLang="en-US" sz="18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大勢でピクニック</a:t>
                      </a:r>
                      <a:endParaRPr lang="en-US" altLang="ja-JP" sz="1800" b="0" i="0" u="none" strike="noStrike" dirty="0" smtClean="0">
                        <a:solidFill>
                          <a:srgbClr val="000000"/>
                        </a:solidFill>
                        <a:effectLst/>
                        <a:latin typeface="ＭＳ Ｐゴシック" panose="020B0600070205080204" pitchFamily="50" charset="-128"/>
                        <a:ea typeface="ＭＳ Ｐゴシック" panose="020B0600070205080204" pitchFamily="50" charset="-128"/>
                      </a:endParaRPr>
                    </a:p>
                    <a:p>
                      <a:pPr algn="ctr" fontAlgn="ctr"/>
                      <a:endParaRPr lang="en-US" altLang="ja-JP" sz="1800" b="0" i="0" u="none" strike="noStrike" dirty="0" smtClean="0">
                        <a:solidFill>
                          <a:srgbClr val="000000"/>
                        </a:solidFill>
                        <a:effectLst/>
                        <a:latin typeface="ＭＳ Ｐゴシック" panose="020B0600070205080204" pitchFamily="50" charset="-128"/>
                        <a:ea typeface="ＭＳ Ｐゴシック" panose="020B0600070205080204" pitchFamily="50" charset="-128"/>
                      </a:endParaRPr>
                    </a:p>
                    <a:p>
                      <a:pPr algn="ctr" fontAlgn="ctr"/>
                      <a:r>
                        <a:rPr lang="ja-JP" altLang="en-US" sz="18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など </a:t>
                      </a:r>
                      <a:endParaRPr lang="ja-JP" altLang="en-US" sz="18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ja-JP" altLang="en-US" sz="18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公園</a:t>
                      </a:r>
                      <a:endParaRPr lang="ja-JP" altLang="en-US" sz="18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p>
                      <a:pPr algn="ctr" fontAlgn="ctr"/>
                      <a:r>
                        <a:rPr lang="ja-JP" altLang="en-US" sz="18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運動場</a:t>
                      </a:r>
                      <a:endParaRPr lang="ja-JP" altLang="en-US" sz="18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p>
                      <a:pPr algn="ctr" fontAlgn="ctr"/>
                      <a:r>
                        <a:rPr lang="ja-JP" altLang="en-US" sz="18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橋梁 </a:t>
                      </a:r>
                      <a:endParaRPr lang="ja-JP" altLang="en-US" sz="18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p>
                      <a:pPr algn="ctr" fontAlgn="ctr"/>
                      <a:r>
                        <a:rPr lang="ja-JP" altLang="en-US" sz="18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ライフライン</a:t>
                      </a:r>
                      <a:endParaRPr lang="en-US" altLang="ja-JP" sz="1800" b="0" i="0" u="none" strike="noStrike" dirty="0" smtClean="0">
                        <a:solidFill>
                          <a:srgbClr val="000000"/>
                        </a:solidFill>
                        <a:effectLst/>
                        <a:latin typeface="ＭＳ Ｐゴシック" panose="020B0600070205080204" pitchFamily="50" charset="-128"/>
                        <a:ea typeface="ＭＳ Ｐゴシック" panose="020B0600070205080204" pitchFamily="50" charset="-128"/>
                      </a:endParaRPr>
                    </a:p>
                    <a:p>
                      <a:pPr algn="ctr" fontAlgn="ctr"/>
                      <a:endParaRPr lang="en-US" altLang="ja-JP" sz="1800" b="0" i="0" u="none" strike="noStrike" dirty="0" smtClean="0">
                        <a:solidFill>
                          <a:srgbClr val="000000"/>
                        </a:solidFill>
                        <a:effectLst/>
                        <a:latin typeface="ＭＳ Ｐゴシック" panose="020B0600070205080204" pitchFamily="50" charset="-128"/>
                        <a:ea typeface="ＭＳ Ｐゴシック" panose="020B0600070205080204" pitchFamily="50" charset="-128"/>
                      </a:endParaRPr>
                    </a:p>
                    <a:p>
                      <a:pPr algn="ctr" fontAlgn="ctr"/>
                      <a:r>
                        <a:rPr lang="ja-JP" altLang="en-US" sz="18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など</a:t>
                      </a:r>
                      <a:endParaRPr lang="ja-JP" altLang="en-US" sz="18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ja-JP" altLang="en-US" sz="18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飲食店</a:t>
                      </a:r>
                      <a:endParaRPr lang="en-US" altLang="ja-JP" sz="1800" b="0" i="0" u="none" strike="noStrike" dirty="0" smtClean="0">
                        <a:solidFill>
                          <a:srgbClr val="000000"/>
                        </a:solidFill>
                        <a:effectLst/>
                        <a:latin typeface="ＭＳ Ｐゴシック" panose="020B0600070205080204" pitchFamily="50" charset="-128"/>
                        <a:ea typeface="ＭＳ Ｐゴシック" panose="020B0600070205080204" pitchFamily="50" charset="-128"/>
                      </a:endParaRPr>
                    </a:p>
                    <a:p>
                      <a:pPr algn="ctr" fontAlgn="ctr"/>
                      <a:r>
                        <a:rPr lang="ja-JP" altLang="en-US" sz="18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オープンカフェ </a:t>
                      </a:r>
                      <a:endParaRPr lang="ja-JP" altLang="en-US" sz="18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p>
                      <a:pPr algn="ctr" fontAlgn="ctr"/>
                      <a:r>
                        <a:rPr lang="ja-JP" altLang="en-US" sz="18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広告板</a:t>
                      </a:r>
                      <a:endParaRPr lang="en-US" altLang="ja-JP" sz="1800" b="0" i="0" u="none" strike="noStrike" dirty="0" smtClean="0">
                        <a:solidFill>
                          <a:srgbClr val="000000"/>
                        </a:solidFill>
                        <a:effectLst/>
                        <a:latin typeface="ＭＳ Ｐゴシック" panose="020B0600070205080204" pitchFamily="50" charset="-128"/>
                        <a:ea typeface="ＭＳ Ｐゴシック" panose="020B0600070205080204" pitchFamily="50" charset="-128"/>
                      </a:endParaRPr>
                    </a:p>
                    <a:p>
                      <a:pPr algn="ctr" fontAlgn="ctr"/>
                      <a:r>
                        <a:rPr lang="zh-TW" altLang="en-US" sz="18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船上</a:t>
                      </a:r>
                      <a:r>
                        <a:rPr lang="zh-TW" altLang="en-US" sz="1800" b="0" i="0" u="none" strike="noStrike" dirty="0">
                          <a:solidFill>
                            <a:srgbClr val="000000"/>
                          </a:solidFill>
                          <a:effectLst/>
                          <a:latin typeface="ＭＳ Ｐゴシック" panose="020B0600070205080204" pitchFamily="50" charset="-128"/>
                          <a:ea typeface="ＭＳ Ｐゴシック" panose="020B0600070205080204" pitchFamily="50" charset="-128"/>
                        </a:rPr>
                        <a:t>食事施設 </a:t>
                      </a:r>
                      <a:endParaRPr lang="en-US" altLang="zh-TW" sz="1800" b="0" i="0" u="none" strike="noStrike" dirty="0" smtClean="0">
                        <a:solidFill>
                          <a:srgbClr val="000000"/>
                        </a:solidFill>
                        <a:effectLst/>
                        <a:latin typeface="ＭＳ Ｐゴシック" panose="020B0600070205080204" pitchFamily="50" charset="-128"/>
                        <a:ea typeface="ＭＳ Ｐゴシック" panose="020B0600070205080204" pitchFamily="50" charset="-128"/>
                      </a:endParaRPr>
                    </a:p>
                    <a:p>
                      <a:pPr algn="ctr" fontAlgn="ctr"/>
                      <a:r>
                        <a:rPr lang="ja-JP" altLang="en-US" sz="18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川床</a:t>
                      </a:r>
                      <a:endParaRPr lang="en-US" altLang="ja-JP" sz="1800" b="0" i="0" u="none" strike="noStrike" dirty="0" smtClean="0">
                        <a:solidFill>
                          <a:srgbClr val="000000"/>
                        </a:solidFill>
                        <a:effectLst/>
                        <a:latin typeface="ＭＳ Ｐゴシック" panose="020B0600070205080204" pitchFamily="50" charset="-128"/>
                        <a:ea typeface="ＭＳ Ｐゴシック" panose="020B0600070205080204" pitchFamily="50" charset="-128"/>
                      </a:endParaRPr>
                    </a:p>
                    <a:p>
                      <a:pPr algn="ctr" fontAlgn="ctr"/>
                      <a:endParaRPr lang="en-US" altLang="ja-JP" sz="1800" b="0" i="0" u="none" strike="noStrike" dirty="0" smtClean="0">
                        <a:solidFill>
                          <a:srgbClr val="000000"/>
                        </a:solidFill>
                        <a:effectLst/>
                        <a:latin typeface="ＭＳ Ｐゴシック" panose="020B0600070205080204" pitchFamily="50" charset="-128"/>
                        <a:ea typeface="ＭＳ Ｐゴシック" panose="020B0600070205080204" pitchFamily="50" charset="-128"/>
                      </a:endParaRPr>
                    </a:p>
                    <a:p>
                      <a:pPr algn="ctr" fontAlgn="ctr"/>
                      <a:r>
                        <a:rPr lang="ja-JP" altLang="en-US" sz="18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など </a:t>
                      </a:r>
                      <a:endParaRPr lang="ja-JP" altLang="en-US" sz="18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bl>
          </a:graphicData>
        </a:graphic>
      </p:graphicFrame>
      <p:sp>
        <p:nvSpPr>
          <p:cNvPr id="9" name="タイトル 4"/>
          <p:cNvSpPr txBox="1">
            <a:spLocks/>
          </p:cNvSpPr>
          <p:nvPr/>
        </p:nvSpPr>
        <p:spPr>
          <a:xfrm>
            <a:off x="-72008" y="44624"/>
            <a:ext cx="9252520" cy="448408"/>
          </a:xfrm>
          <a:prstGeom prst="rect">
            <a:avLst/>
          </a:prstGeom>
        </p:spPr>
        <p:txBody>
          <a:bodyPr/>
          <a:lstStyle/>
          <a:p>
            <a:pPr algn="ctr" defTabSz="844083" fontAlgn="auto">
              <a:spcAft>
                <a:spcPts val="0"/>
              </a:spcAft>
              <a:defRPr/>
            </a:pPr>
            <a:r>
              <a:rPr lang="ja-JP" altLang="en-US" sz="3200" dirty="0" smtClean="0">
                <a:solidFill>
                  <a:schemeClr val="bg1"/>
                </a:solidFill>
                <a:latin typeface="HGP創英角ｺﾞｼｯｸUB" panose="020B0900000000000000" pitchFamily="50" charset="-128"/>
                <a:ea typeface="HGP創英角ｺﾞｼｯｸUB" panose="020B0900000000000000" pitchFamily="50" charset="-128"/>
                <a:cs typeface="+mj-cs"/>
              </a:rPr>
              <a:t>河川利用の手続き</a:t>
            </a:r>
            <a:endParaRPr lang="ja-JP" altLang="en-US" sz="3200" dirty="0">
              <a:solidFill>
                <a:schemeClr val="bg1"/>
              </a:solidFill>
              <a:latin typeface="HGP創英角ｺﾞｼｯｸUB" panose="020B0900000000000000" pitchFamily="50" charset="-128"/>
              <a:ea typeface="HGP創英角ｺﾞｼｯｸUB" panose="020B0900000000000000" pitchFamily="50" charset="-128"/>
              <a:cs typeface="+mj-cs"/>
            </a:endParaRPr>
          </a:p>
        </p:txBody>
      </p:sp>
      <p:sp>
        <p:nvSpPr>
          <p:cNvPr id="10" name="テキスト ボックス 9"/>
          <p:cNvSpPr txBox="1"/>
          <p:nvPr/>
        </p:nvSpPr>
        <p:spPr>
          <a:xfrm>
            <a:off x="1619672" y="692696"/>
            <a:ext cx="6583854" cy="646331"/>
          </a:xfrm>
          <a:prstGeom prst="rect">
            <a:avLst/>
          </a:prstGeom>
          <a:noFill/>
        </p:spPr>
        <p:txBody>
          <a:bodyPr wrap="none" rtlCol="0">
            <a:spAutoFit/>
          </a:bodyPr>
          <a:lstStyle/>
          <a:p>
            <a:r>
              <a:rPr lang="ja-JP" altLang="en-US" dirty="0" smtClean="0">
                <a:solidFill>
                  <a:schemeClr val="bg1"/>
                </a:solidFill>
              </a:rPr>
              <a:t>河川は国民共有の財産であり、自由使用が原則（手続き不要）</a:t>
            </a:r>
            <a:endParaRPr lang="en-US" altLang="ja-JP" dirty="0" smtClean="0">
              <a:solidFill>
                <a:schemeClr val="bg1"/>
              </a:solidFill>
            </a:endParaRPr>
          </a:p>
          <a:p>
            <a:r>
              <a:rPr kumimoji="1" lang="ja-JP" altLang="en-US" dirty="0" smtClean="0">
                <a:solidFill>
                  <a:schemeClr val="bg1"/>
                </a:solidFill>
              </a:rPr>
              <a:t>ただし、排他的・独占的占用（利用）には河川管理者の許可が必要</a:t>
            </a:r>
            <a:endParaRPr kumimoji="1" lang="ja-JP" altLang="en-US" dirty="0">
              <a:solidFill>
                <a:schemeClr val="bg1"/>
              </a:solidFill>
            </a:endParaRPr>
          </a:p>
        </p:txBody>
      </p:sp>
      <p:sp>
        <p:nvSpPr>
          <p:cNvPr id="2" name="正方形/長方形 1"/>
          <p:cNvSpPr/>
          <p:nvPr/>
        </p:nvSpPr>
        <p:spPr>
          <a:xfrm>
            <a:off x="1872208" y="1484784"/>
            <a:ext cx="7308304" cy="4392488"/>
          </a:xfrm>
          <a:prstGeom prst="rect">
            <a:avLst/>
          </a:prstGeom>
          <a:solidFill>
            <a:srgbClr val="0066FF"/>
          </a:solidFill>
          <a:ln>
            <a:solidFill>
              <a:srgbClr val="00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正方形/長方形 6"/>
          <p:cNvSpPr/>
          <p:nvPr/>
        </p:nvSpPr>
        <p:spPr>
          <a:xfrm>
            <a:off x="4788024" y="1484784"/>
            <a:ext cx="4608512" cy="4392488"/>
          </a:xfrm>
          <a:prstGeom prst="rect">
            <a:avLst/>
          </a:prstGeom>
          <a:solidFill>
            <a:srgbClr val="0066FF"/>
          </a:solidFill>
          <a:ln>
            <a:solidFill>
              <a:srgbClr val="00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正方形/長方形 7"/>
          <p:cNvSpPr/>
          <p:nvPr/>
        </p:nvSpPr>
        <p:spPr>
          <a:xfrm>
            <a:off x="6876256" y="2204864"/>
            <a:ext cx="2736304" cy="3600400"/>
          </a:xfrm>
          <a:prstGeom prst="rect">
            <a:avLst/>
          </a:prstGeom>
          <a:solidFill>
            <a:srgbClr val="0066FF"/>
          </a:solidFill>
          <a:ln>
            <a:solidFill>
              <a:srgbClr val="00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4" name="グループ化 3"/>
          <p:cNvGrpSpPr/>
          <p:nvPr/>
        </p:nvGrpSpPr>
        <p:grpSpPr>
          <a:xfrm>
            <a:off x="3275856" y="2120824"/>
            <a:ext cx="5760640" cy="4692552"/>
            <a:chOff x="3275856" y="2120824"/>
            <a:chExt cx="5760640" cy="4692552"/>
          </a:xfrm>
        </p:grpSpPr>
        <p:sp>
          <p:nvSpPr>
            <p:cNvPr id="11" name="角丸四角形吹き出し 10"/>
            <p:cNvSpPr/>
            <p:nvPr/>
          </p:nvSpPr>
          <p:spPr>
            <a:xfrm>
              <a:off x="3275856" y="5949280"/>
              <a:ext cx="5544616" cy="864096"/>
            </a:xfrm>
            <a:prstGeom prst="wedgeRoundRectCallout">
              <a:avLst>
                <a:gd name="adj1" fmla="val 34906"/>
                <a:gd name="adj2" fmla="val -107797"/>
                <a:gd name="adj3" fmla="val 16667"/>
              </a:avLst>
            </a:prstGeom>
            <a:solidFill>
              <a:srgbClr val="FF00FF"/>
            </a:solidFill>
            <a:ln>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dirty="0" smtClean="0"/>
                <a:t>地域の合意のもと</a:t>
              </a:r>
              <a:endParaRPr lang="en-US" altLang="ja-JP" dirty="0" smtClean="0"/>
            </a:p>
            <a:p>
              <a:r>
                <a:rPr lang="ja-JP" altLang="en-US" dirty="0" smtClean="0"/>
                <a:t>「都市・地域再生等利用区域」を指定することにより</a:t>
              </a:r>
              <a:endParaRPr lang="en-US" altLang="ja-JP" dirty="0" smtClean="0"/>
            </a:p>
            <a:p>
              <a:r>
                <a:rPr lang="ja-JP" altLang="en-US" dirty="0" smtClean="0"/>
                <a:t>収益事業が</a:t>
              </a:r>
              <a:r>
                <a:rPr lang="en-US" altLang="ja-JP" dirty="0" smtClean="0"/>
                <a:t>2011</a:t>
              </a:r>
              <a:r>
                <a:rPr lang="ja-JP" altLang="en-US" dirty="0" smtClean="0"/>
                <a:t>年（平成</a:t>
              </a:r>
              <a:r>
                <a:rPr lang="en-US" altLang="ja-JP" dirty="0" smtClean="0"/>
                <a:t>23</a:t>
              </a:r>
              <a:r>
                <a:rPr lang="ja-JP" altLang="en-US" dirty="0" smtClean="0"/>
                <a:t>年）から可能になった</a:t>
              </a:r>
              <a:endParaRPr kumimoji="1" lang="ja-JP" altLang="en-US" dirty="0"/>
            </a:p>
          </p:txBody>
        </p:sp>
        <p:sp>
          <p:nvSpPr>
            <p:cNvPr id="3" name="角丸四角形 2"/>
            <p:cNvSpPr/>
            <p:nvPr/>
          </p:nvSpPr>
          <p:spPr>
            <a:xfrm>
              <a:off x="6804248" y="2120824"/>
              <a:ext cx="2232248" cy="3600400"/>
            </a:xfrm>
            <a:prstGeom prst="roundRect">
              <a:avLst/>
            </a:prstGeom>
            <a:noFill/>
            <a:ln w="57150">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3" name="スライド番号プレースホルダー 12"/>
          <p:cNvSpPr>
            <a:spLocks noGrp="1"/>
          </p:cNvSpPr>
          <p:nvPr>
            <p:ph type="sldNum" sz="quarter" idx="12"/>
          </p:nvPr>
        </p:nvSpPr>
        <p:spPr/>
        <p:txBody>
          <a:bodyPr/>
          <a:lstStyle/>
          <a:p>
            <a:fld id="{735F4DC3-8FF8-4D5B-91AE-19A7267135FB}" type="slidenum">
              <a:rPr lang="en-US" altLang="ja-JP" smtClean="0"/>
              <a:pPr/>
              <a:t>16</a:t>
            </a:fld>
            <a:endParaRPr lang="en-US" altLang="ja-JP"/>
          </a:p>
        </p:txBody>
      </p:sp>
    </p:spTree>
    <p:extLst>
      <p:ext uri="{BB962C8B-B14F-4D97-AF65-F5344CB8AC3E}">
        <p14:creationId xmlns:p14="http://schemas.microsoft.com/office/powerpoint/2010/main" val="1647015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P spid="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表 5"/>
          <p:cNvGraphicFramePr>
            <a:graphicFrameLocks noGrp="1"/>
          </p:cNvGraphicFramePr>
          <p:nvPr>
            <p:extLst>
              <p:ext uri="{D42A27DB-BD31-4B8C-83A1-F6EECF244321}">
                <p14:modId xmlns:p14="http://schemas.microsoft.com/office/powerpoint/2010/main" val="3653765268"/>
              </p:ext>
            </p:extLst>
          </p:nvPr>
        </p:nvGraphicFramePr>
        <p:xfrm>
          <a:off x="107504" y="1484784"/>
          <a:ext cx="8928992" cy="4372342"/>
        </p:xfrm>
        <a:graphic>
          <a:graphicData uri="http://schemas.openxmlformats.org/drawingml/2006/table">
            <a:tbl>
              <a:tblPr/>
              <a:tblGrid>
                <a:gridCol w="1728192"/>
                <a:gridCol w="2880320"/>
                <a:gridCol w="2088232"/>
                <a:gridCol w="2232248"/>
              </a:tblGrid>
              <a:tr h="648072">
                <a:tc rowSpan="2">
                  <a:txBody>
                    <a:bodyPr/>
                    <a:lstStyle/>
                    <a:p>
                      <a:pPr algn="ctr" fontAlgn="ctr"/>
                      <a:r>
                        <a:rPr lang="ja-JP" altLang="en-US" sz="2800" b="1" i="0" u="none" strike="noStrike" dirty="0" smtClean="0">
                          <a:solidFill>
                            <a:srgbClr val="000000"/>
                          </a:solidFill>
                          <a:effectLst/>
                          <a:latin typeface="ＭＳ Ｐゴシック" panose="020B0600070205080204" pitchFamily="50" charset="-128"/>
                          <a:ea typeface="ＭＳ Ｐゴシック" panose="020B0600070205080204" pitchFamily="50" charset="-128"/>
                        </a:rPr>
                        <a:t>自由使用</a:t>
                      </a:r>
                      <a:endParaRPr lang="en-US" altLang="ja-JP" sz="2800" b="1" i="0" u="none" strike="noStrike" dirty="0" smtClean="0">
                        <a:solidFill>
                          <a:srgbClr val="000000"/>
                        </a:solidFill>
                        <a:effectLst/>
                        <a:latin typeface="ＭＳ Ｐゴシック" panose="020B0600070205080204" pitchFamily="50" charset="-128"/>
                        <a:ea typeface="ＭＳ Ｐゴシック" panose="020B0600070205080204" pitchFamily="50" charset="-128"/>
                      </a:endParaRPr>
                    </a:p>
                    <a:p>
                      <a:pPr algn="ctr" fontAlgn="ctr"/>
                      <a:r>
                        <a:rPr lang="ja-JP" altLang="en-US" sz="2800" b="1" i="0" u="none" strike="noStrike" dirty="0" smtClean="0">
                          <a:solidFill>
                            <a:srgbClr val="FF0000"/>
                          </a:solidFill>
                          <a:effectLst/>
                          <a:latin typeface="ＭＳ Ｐゴシック" panose="020B0600070205080204" pitchFamily="50" charset="-128"/>
                          <a:ea typeface="ＭＳ Ｐゴシック" panose="020B0600070205080204" pitchFamily="50" charset="-128"/>
                        </a:rPr>
                        <a:t>（原則）</a:t>
                      </a:r>
                      <a:endParaRPr lang="ja-JP" altLang="en-US" sz="2800" b="1" i="0" u="none" strike="noStrike" dirty="0">
                        <a:solidFill>
                          <a:srgbClr val="FF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rowSpan="2">
                  <a:txBody>
                    <a:bodyPr/>
                    <a:lstStyle/>
                    <a:p>
                      <a:pPr algn="ctr" fontAlgn="ctr"/>
                      <a:r>
                        <a:rPr lang="ja-JP" altLang="en-US" sz="2400" b="1" i="0" u="none" strike="noStrike" dirty="0" smtClean="0">
                          <a:solidFill>
                            <a:srgbClr val="000000"/>
                          </a:solidFill>
                          <a:effectLst/>
                          <a:latin typeface="ＭＳ Ｐゴシック" panose="020B0600070205080204" pitchFamily="50" charset="-128"/>
                          <a:ea typeface="ＭＳ Ｐゴシック" panose="020B0600070205080204" pitchFamily="50" charset="-128"/>
                        </a:rPr>
                        <a:t>一時利用</a:t>
                      </a:r>
                      <a:endParaRPr lang="en-US" altLang="ja-JP" sz="2400" b="1" i="0" u="none" strike="noStrike" dirty="0" smtClean="0">
                        <a:solidFill>
                          <a:srgbClr val="000000"/>
                        </a:solidFill>
                        <a:effectLst/>
                        <a:latin typeface="ＭＳ Ｐゴシック" panose="020B0600070205080204" pitchFamily="50" charset="-128"/>
                        <a:ea typeface="ＭＳ Ｐゴシック" panose="020B0600070205080204" pitchFamily="50" charset="-128"/>
                      </a:endParaRPr>
                    </a:p>
                    <a:p>
                      <a:pPr algn="l" fontAlgn="ctr"/>
                      <a:r>
                        <a:rPr lang="ja-JP" altLang="en-US" sz="1800" b="1" i="0" u="none" strike="noStrike" dirty="0" smtClean="0">
                          <a:solidFill>
                            <a:srgbClr val="000000"/>
                          </a:solidFill>
                          <a:effectLst/>
                          <a:latin typeface="ＭＳ Ｐゴシック" panose="020B0600070205080204" pitchFamily="50" charset="-128"/>
                          <a:ea typeface="ＭＳ Ｐゴシック" panose="020B0600070205080204" pitchFamily="50" charset="-128"/>
                        </a:rPr>
                        <a:t>（法的にグレーゾーンであり</a:t>
                      </a:r>
                      <a:endParaRPr lang="en-US" altLang="ja-JP" sz="1800" b="1" i="0" u="none" strike="noStrike" dirty="0" smtClean="0">
                        <a:solidFill>
                          <a:srgbClr val="000000"/>
                        </a:solidFill>
                        <a:effectLst/>
                        <a:latin typeface="ＭＳ Ｐゴシック" panose="020B0600070205080204" pitchFamily="50" charset="-128"/>
                        <a:ea typeface="ＭＳ Ｐゴシック" panose="020B0600070205080204" pitchFamily="50" charset="-128"/>
                      </a:endParaRPr>
                    </a:p>
                    <a:p>
                      <a:pPr algn="r" fontAlgn="ctr"/>
                      <a:r>
                        <a:rPr lang="ja-JP" altLang="en-US" sz="1800" b="1" i="0" u="none" strike="noStrike" dirty="0" smtClean="0">
                          <a:solidFill>
                            <a:srgbClr val="000000"/>
                          </a:solidFill>
                          <a:effectLst/>
                          <a:latin typeface="ＭＳ Ｐゴシック" panose="020B0600070205080204" pitchFamily="50" charset="-128"/>
                          <a:ea typeface="ＭＳ Ｐゴシック" panose="020B0600070205080204" pitchFamily="50" charset="-128"/>
                        </a:rPr>
                        <a:t>河川法及び準則に準ずる）</a:t>
                      </a:r>
                      <a:endParaRPr lang="ja-JP" altLang="en-US" sz="1800" b="1"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gridSpan="2">
                  <a:txBody>
                    <a:bodyPr/>
                    <a:lstStyle/>
                    <a:p>
                      <a:pPr algn="ctr" fontAlgn="ctr"/>
                      <a:r>
                        <a:rPr lang="ja-JP" altLang="en-US" sz="2400" b="1" i="0" u="none" strike="noStrike" dirty="0" smtClean="0">
                          <a:solidFill>
                            <a:srgbClr val="000000"/>
                          </a:solidFill>
                          <a:effectLst/>
                          <a:latin typeface="ＭＳ Ｐゴシック" panose="020B0600070205080204" pitchFamily="50" charset="-128"/>
                          <a:ea typeface="ＭＳ Ｐゴシック" panose="020B0600070205080204" pitchFamily="50" charset="-128"/>
                        </a:rPr>
                        <a:t>占用</a:t>
                      </a:r>
                      <a:endParaRPr lang="en-US" altLang="ja-JP" sz="2400" b="1" i="0" u="none" strike="noStrike" dirty="0" smtClean="0">
                        <a:solidFill>
                          <a:srgbClr val="000000"/>
                        </a:solidFill>
                        <a:effectLst/>
                        <a:latin typeface="ＭＳ Ｐゴシック" panose="020B0600070205080204" pitchFamily="50" charset="-128"/>
                        <a:ea typeface="ＭＳ Ｐゴシック" panose="020B0600070205080204" pitchFamily="50" charset="-128"/>
                      </a:endParaRPr>
                    </a:p>
                    <a:p>
                      <a:pPr algn="ctr" fontAlgn="ctr"/>
                      <a:r>
                        <a:rPr lang="ja-JP" altLang="en-US" sz="1800" b="1" i="0" u="none" strike="noStrike" dirty="0" smtClean="0">
                          <a:solidFill>
                            <a:srgbClr val="000000"/>
                          </a:solidFill>
                          <a:effectLst/>
                          <a:latin typeface="ＭＳ Ｐゴシック" panose="020B0600070205080204" pitchFamily="50" charset="-128"/>
                          <a:ea typeface="ＭＳ Ｐゴシック" panose="020B0600070205080204" pitchFamily="50" charset="-128"/>
                        </a:rPr>
                        <a:t>　　（河川法第２４条）</a:t>
                      </a:r>
                      <a:endParaRPr lang="ja-JP" altLang="en-US" sz="1800" b="1"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hMerge="1">
                  <a:txBody>
                    <a:bodyPr/>
                    <a:lstStyle/>
                    <a:p>
                      <a:endParaRPr kumimoji="1" lang="ja-JP" altLang="en-US"/>
                    </a:p>
                  </a:txBody>
                  <a:tcPr/>
                </a:tc>
              </a:tr>
              <a:tr h="750937">
                <a:tc vMerge="1">
                  <a:txBody>
                    <a:bodyPr/>
                    <a:lstStyle/>
                    <a:p>
                      <a:endParaRPr kumimoji="1" lang="ja-JP" altLang="en-US"/>
                    </a:p>
                  </a:txBody>
                  <a:tcPr/>
                </a:tc>
                <a:tc vMerge="1">
                  <a:txBody>
                    <a:bodyPr/>
                    <a:lstStyle/>
                    <a:p>
                      <a:endParaRPr kumimoji="1" lang="ja-JP" altLang="en-US"/>
                    </a:p>
                  </a:txBody>
                  <a:tcPr/>
                </a:tc>
                <a:tc>
                  <a:txBody>
                    <a:bodyPr/>
                    <a:lstStyle/>
                    <a:p>
                      <a:pPr algn="ctr" fontAlgn="ctr"/>
                      <a:r>
                        <a:rPr lang="ja-JP" altLang="en-US" sz="2400" b="1" i="0" u="none" strike="noStrike" dirty="0">
                          <a:solidFill>
                            <a:srgbClr val="000000"/>
                          </a:solidFill>
                          <a:effectLst/>
                          <a:latin typeface="ＭＳ Ｐゴシック" panose="020B0600070205080204" pitchFamily="50" charset="-128"/>
                          <a:ea typeface="ＭＳ Ｐゴシック" panose="020B0600070205080204" pitchFamily="50" charset="-128"/>
                        </a:rPr>
                        <a:t>公共的な</a:t>
                      </a:r>
                      <a:r>
                        <a:rPr lang="ja-JP" altLang="en-US" sz="2400" b="1" i="0" u="none" strike="noStrike" dirty="0" smtClean="0">
                          <a:solidFill>
                            <a:srgbClr val="000000"/>
                          </a:solidFill>
                          <a:effectLst/>
                          <a:latin typeface="ＭＳ Ｐゴシック" panose="020B0600070205080204" pitchFamily="50" charset="-128"/>
                          <a:ea typeface="ＭＳ Ｐゴシック" panose="020B0600070205080204" pitchFamily="50" charset="-128"/>
                        </a:rPr>
                        <a:t>占用</a:t>
                      </a:r>
                      <a:endParaRPr lang="en-US" altLang="ja-JP" sz="2400" b="1" i="0" u="none" strike="noStrike" dirty="0" smtClean="0">
                        <a:solidFill>
                          <a:srgbClr val="000000"/>
                        </a:solidFill>
                        <a:effectLst/>
                        <a:latin typeface="ＭＳ Ｐゴシック" panose="020B0600070205080204" pitchFamily="50" charset="-128"/>
                        <a:ea typeface="ＭＳ Ｐゴシック" panose="020B0600070205080204" pitchFamily="50" charset="-128"/>
                      </a:endParaRPr>
                    </a:p>
                    <a:p>
                      <a:pPr algn="ctr" fontAlgn="ctr"/>
                      <a:r>
                        <a:rPr lang="ja-JP" altLang="en-US" sz="1800" b="1" i="0" u="none" strike="noStrike" dirty="0" smtClean="0">
                          <a:solidFill>
                            <a:srgbClr val="000000"/>
                          </a:solidFill>
                          <a:effectLst/>
                          <a:latin typeface="ＭＳ Ｐゴシック" panose="020B0600070205080204" pitchFamily="50" charset="-128"/>
                          <a:ea typeface="ＭＳ Ｐゴシック" panose="020B0600070205080204" pitchFamily="50" charset="-128"/>
                        </a:rPr>
                        <a:t>　（準則第６）</a:t>
                      </a:r>
                      <a:endParaRPr lang="ja-JP" altLang="en-US" sz="1800" b="1"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ja-JP" altLang="en-US" sz="2400" b="1" i="0" u="none" strike="noStrike" dirty="0" smtClean="0">
                          <a:solidFill>
                            <a:srgbClr val="000000"/>
                          </a:solidFill>
                          <a:effectLst/>
                          <a:latin typeface="ＭＳ Ｐゴシック" panose="020B0600070205080204" pitchFamily="50" charset="-128"/>
                          <a:ea typeface="ＭＳ Ｐゴシック" panose="020B0600070205080204" pitchFamily="50" charset="-128"/>
                        </a:rPr>
                        <a:t>地域再生の占用</a:t>
                      </a:r>
                      <a:endParaRPr lang="en-US" altLang="ja-JP" sz="2400" b="1" i="0" u="none" strike="noStrike" dirty="0" smtClean="0">
                        <a:solidFill>
                          <a:srgbClr val="000000"/>
                        </a:solidFill>
                        <a:effectLst/>
                        <a:latin typeface="ＭＳ Ｐゴシック" panose="020B0600070205080204" pitchFamily="50" charset="-128"/>
                        <a:ea typeface="ＭＳ Ｐゴシック" panose="020B0600070205080204" pitchFamily="50" charset="-128"/>
                      </a:endParaRPr>
                    </a:p>
                    <a:p>
                      <a:pPr algn="ctr" fontAlgn="ctr"/>
                      <a:r>
                        <a:rPr lang="ja-JP" altLang="en-US" sz="1800" b="1" i="0" u="none" strike="noStrike" dirty="0" smtClean="0">
                          <a:solidFill>
                            <a:srgbClr val="000000"/>
                          </a:solidFill>
                          <a:effectLst/>
                          <a:latin typeface="ＭＳ Ｐゴシック" panose="020B0600070205080204" pitchFamily="50" charset="-128"/>
                          <a:ea typeface="ＭＳ Ｐゴシック" panose="020B0600070205080204" pitchFamily="50" charset="-128"/>
                        </a:rPr>
                        <a:t>　（準則第２２）</a:t>
                      </a:r>
                      <a:endParaRPr lang="ja-JP" altLang="en-US" sz="1800" b="1"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r>
              <a:tr h="2971800">
                <a:tc>
                  <a:txBody>
                    <a:bodyPr/>
                    <a:lstStyle/>
                    <a:p>
                      <a:pPr algn="ctr" fontAlgn="ctr"/>
                      <a:r>
                        <a:rPr lang="ja-JP" altLang="en-US" sz="18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散歩 </a:t>
                      </a:r>
                      <a:endParaRPr lang="ja-JP" altLang="en-US" sz="18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p>
                      <a:pPr algn="ctr" fontAlgn="ctr"/>
                      <a:r>
                        <a:rPr lang="ja-JP" altLang="en-US" sz="18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ジョギング </a:t>
                      </a:r>
                      <a:endParaRPr lang="en-US" altLang="ja-JP" sz="1800" b="0" i="0" u="none" strike="noStrike" dirty="0" smtClean="0">
                        <a:solidFill>
                          <a:srgbClr val="000000"/>
                        </a:solidFill>
                        <a:effectLst/>
                        <a:latin typeface="ＭＳ Ｐゴシック" panose="020B0600070205080204" pitchFamily="50" charset="-128"/>
                        <a:ea typeface="ＭＳ Ｐゴシック" panose="020B0600070205080204" pitchFamily="50" charset="-128"/>
                      </a:endParaRPr>
                    </a:p>
                    <a:p>
                      <a:pPr algn="ctr" fontAlgn="ctr"/>
                      <a:r>
                        <a:rPr lang="ja-JP" altLang="en-US" sz="18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サイクリング</a:t>
                      </a:r>
                      <a:endParaRPr lang="ja-JP" altLang="en-US" sz="18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p>
                      <a:pPr algn="ctr" fontAlgn="ctr"/>
                      <a:r>
                        <a:rPr lang="ja-JP" altLang="en-US" sz="18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釣り </a:t>
                      </a:r>
                      <a:endParaRPr lang="ja-JP" altLang="en-US" sz="18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p>
                      <a:pPr algn="ctr" fontAlgn="ctr"/>
                      <a:r>
                        <a:rPr lang="ja-JP" altLang="en-US" sz="18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ボール</a:t>
                      </a:r>
                      <a:r>
                        <a:rPr lang="ja-JP" altLang="en-US" sz="1800" b="0" i="0" u="none" strike="noStrike" dirty="0">
                          <a:solidFill>
                            <a:srgbClr val="000000"/>
                          </a:solidFill>
                          <a:effectLst/>
                          <a:latin typeface="ＭＳ Ｐゴシック" panose="020B0600070205080204" pitchFamily="50" charset="-128"/>
                          <a:ea typeface="ＭＳ Ｐゴシック" panose="020B0600070205080204" pitchFamily="50" charset="-128"/>
                        </a:rPr>
                        <a:t>遊び </a:t>
                      </a:r>
                    </a:p>
                    <a:p>
                      <a:pPr algn="ctr" fontAlgn="ctr"/>
                      <a:r>
                        <a:rPr lang="ja-JP" altLang="en-US" sz="18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ピクニック</a:t>
                      </a:r>
                      <a:endParaRPr lang="en-US" altLang="ja-JP" sz="1800" b="0" i="0" u="none" strike="noStrike" dirty="0" smtClean="0">
                        <a:solidFill>
                          <a:srgbClr val="000000"/>
                        </a:solidFill>
                        <a:effectLst/>
                        <a:latin typeface="ＭＳ Ｐゴシック" panose="020B0600070205080204" pitchFamily="50" charset="-128"/>
                        <a:ea typeface="ＭＳ Ｐゴシック" panose="020B0600070205080204" pitchFamily="50" charset="-128"/>
                      </a:endParaRPr>
                    </a:p>
                    <a:p>
                      <a:pPr algn="ctr" fontAlgn="ctr"/>
                      <a:r>
                        <a:rPr lang="ja-JP" altLang="en-US" sz="18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 </a:t>
                      </a:r>
                      <a:endParaRPr lang="en-US" altLang="ja-JP" sz="1800" b="0" i="0" u="none" strike="noStrike" dirty="0" smtClean="0">
                        <a:solidFill>
                          <a:srgbClr val="000000"/>
                        </a:solidFill>
                        <a:effectLst/>
                        <a:latin typeface="ＭＳ Ｐゴシック" panose="020B0600070205080204" pitchFamily="50" charset="-128"/>
                        <a:ea typeface="ＭＳ Ｐゴシック" panose="020B0600070205080204" pitchFamily="50" charset="-128"/>
                      </a:endParaRPr>
                    </a:p>
                    <a:p>
                      <a:pPr algn="ctr" fontAlgn="ctr"/>
                      <a:r>
                        <a:rPr lang="ja-JP" altLang="en-US" sz="18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など</a:t>
                      </a:r>
                      <a:endParaRPr lang="ja-JP" altLang="en-US" sz="18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ja-JP" altLang="en-US" sz="18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イベント</a:t>
                      </a:r>
                      <a:endParaRPr lang="en-US" altLang="ja-JP" sz="1800" b="0" i="0" u="none" strike="noStrike" dirty="0" smtClean="0">
                        <a:solidFill>
                          <a:srgbClr val="000000"/>
                        </a:solidFill>
                        <a:effectLst/>
                        <a:latin typeface="ＭＳ Ｐゴシック" panose="020B0600070205080204" pitchFamily="50" charset="-128"/>
                        <a:ea typeface="ＭＳ Ｐゴシック" panose="020B0600070205080204" pitchFamily="50" charset="-128"/>
                      </a:endParaRPr>
                    </a:p>
                    <a:p>
                      <a:pPr marL="0" marR="0" indent="0" algn="ctr" defTabSz="914400" rtl="0" eaLnBrk="1" fontAlgn="ctr" latinLnBrk="0" hangingPunct="1">
                        <a:lnSpc>
                          <a:spcPct val="100000"/>
                        </a:lnSpc>
                        <a:spcBef>
                          <a:spcPts val="0"/>
                        </a:spcBef>
                        <a:spcAft>
                          <a:spcPts val="0"/>
                        </a:spcAft>
                        <a:buClrTx/>
                        <a:buSzTx/>
                        <a:buFontTx/>
                        <a:buNone/>
                        <a:tabLst/>
                        <a:defRPr/>
                      </a:pPr>
                      <a:r>
                        <a:rPr lang="ja-JP" altLang="en-US" sz="18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マラソン大会 </a:t>
                      </a:r>
                    </a:p>
                    <a:p>
                      <a:pPr algn="ctr" fontAlgn="ctr"/>
                      <a:r>
                        <a:rPr lang="ja-JP" altLang="en-US" sz="18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大勢でのサイクリング</a:t>
                      </a:r>
                      <a:endParaRPr lang="en-US" altLang="ja-JP" sz="1800" b="0" i="0" u="none" strike="noStrike" dirty="0" smtClean="0">
                        <a:solidFill>
                          <a:srgbClr val="000000"/>
                        </a:solidFill>
                        <a:effectLst/>
                        <a:latin typeface="ＭＳ Ｐゴシック" panose="020B0600070205080204" pitchFamily="50" charset="-128"/>
                        <a:ea typeface="ＭＳ Ｐゴシック" panose="020B0600070205080204" pitchFamily="50" charset="-128"/>
                      </a:endParaRPr>
                    </a:p>
                    <a:p>
                      <a:pPr algn="ctr" fontAlgn="ctr"/>
                      <a:r>
                        <a:rPr lang="ja-JP" altLang="en-US" sz="18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大勢での釣り</a:t>
                      </a:r>
                      <a:endParaRPr lang="en-US" altLang="ja-JP" sz="1800" b="0" i="0" u="none" strike="noStrike" dirty="0" smtClean="0">
                        <a:solidFill>
                          <a:srgbClr val="000000"/>
                        </a:solidFill>
                        <a:effectLst/>
                        <a:latin typeface="ＭＳ Ｐゴシック" panose="020B0600070205080204" pitchFamily="50" charset="-128"/>
                        <a:ea typeface="ＭＳ Ｐゴシック" panose="020B0600070205080204" pitchFamily="50" charset="-128"/>
                      </a:endParaRPr>
                    </a:p>
                    <a:p>
                      <a:pPr algn="ctr" fontAlgn="ctr"/>
                      <a:r>
                        <a:rPr lang="ja-JP" altLang="en-US" sz="18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野球大会、サッカー大会</a:t>
                      </a:r>
                      <a:endParaRPr lang="en-US" altLang="ja-JP" sz="1800" b="0" i="0" u="none" strike="noStrike" dirty="0" smtClean="0">
                        <a:solidFill>
                          <a:srgbClr val="000000"/>
                        </a:solidFill>
                        <a:effectLst/>
                        <a:latin typeface="ＭＳ Ｐゴシック" panose="020B0600070205080204" pitchFamily="50" charset="-128"/>
                        <a:ea typeface="ＭＳ Ｐゴシック" panose="020B0600070205080204" pitchFamily="50" charset="-128"/>
                      </a:endParaRPr>
                    </a:p>
                    <a:p>
                      <a:pPr algn="ctr" fontAlgn="ctr"/>
                      <a:r>
                        <a:rPr lang="ja-JP" altLang="en-US" sz="18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大勢でピクニック</a:t>
                      </a:r>
                      <a:endParaRPr lang="en-US" altLang="ja-JP" sz="1800" b="0" i="0" u="none" strike="noStrike" dirty="0" smtClean="0">
                        <a:solidFill>
                          <a:srgbClr val="000000"/>
                        </a:solidFill>
                        <a:effectLst/>
                        <a:latin typeface="ＭＳ Ｐゴシック" panose="020B0600070205080204" pitchFamily="50" charset="-128"/>
                        <a:ea typeface="ＭＳ Ｐゴシック" panose="020B0600070205080204" pitchFamily="50" charset="-128"/>
                      </a:endParaRPr>
                    </a:p>
                    <a:p>
                      <a:pPr algn="ctr" fontAlgn="ctr"/>
                      <a:endParaRPr lang="en-US" altLang="ja-JP" sz="1800" b="0" i="0" u="none" strike="noStrike" dirty="0" smtClean="0">
                        <a:solidFill>
                          <a:srgbClr val="000000"/>
                        </a:solidFill>
                        <a:effectLst/>
                        <a:latin typeface="ＭＳ Ｐゴシック" panose="020B0600070205080204" pitchFamily="50" charset="-128"/>
                        <a:ea typeface="ＭＳ Ｐゴシック" panose="020B0600070205080204" pitchFamily="50" charset="-128"/>
                      </a:endParaRPr>
                    </a:p>
                    <a:p>
                      <a:pPr algn="ctr" fontAlgn="ctr"/>
                      <a:r>
                        <a:rPr lang="ja-JP" altLang="en-US" sz="18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など</a:t>
                      </a:r>
                      <a:endParaRPr lang="ja-JP" altLang="en-US" sz="18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ja-JP" altLang="en-US" sz="18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公園</a:t>
                      </a:r>
                      <a:endParaRPr lang="ja-JP" altLang="en-US" sz="18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p>
                      <a:pPr algn="ctr" fontAlgn="ctr"/>
                      <a:r>
                        <a:rPr lang="ja-JP" altLang="en-US" sz="18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運動場</a:t>
                      </a:r>
                      <a:endParaRPr lang="ja-JP" altLang="en-US" sz="18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p>
                      <a:pPr algn="ctr" fontAlgn="ctr"/>
                      <a:r>
                        <a:rPr lang="ja-JP" altLang="en-US" sz="18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橋梁 </a:t>
                      </a:r>
                      <a:endParaRPr lang="ja-JP" altLang="en-US" sz="18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p>
                      <a:pPr algn="ctr" fontAlgn="ctr"/>
                      <a:r>
                        <a:rPr lang="ja-JP" altLang="en-US" sz="18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ライフライン</a:t>
                      </a:r>
                      <a:endParaRPr lang="en-US" altLang="ja-JP" sz="1800" b="0" i="0" u="none" strike="noStrike" dirty="0" smtClean="0">
                        <a:solidFill>
                          <a:srgbClr val="000000"/>
                        </a:solidFill>
                        <a:effectLst/>
                        <a:latin typeface="ＭＳ Ｐゴシック" panose="020B0600070205080204" pitchFamily="50" charset="-128"/>
                        <a:ea typeface="ＭＳ Ｐゴシック" panose="020B0600070205080204" pitchFamily="50" charset="-128"/>
                      </a:endParaRPr>
                    </a:p>
                    <a:p>
                      <a:pPr algn="ctr" fontAlgn="ctr"/>
                      <a:endParaRPr lang="en-US" altLang="ja-JP" sz="1800" b="0" i="0" u="none" strike="noStrike" dirty="0" smtClean="0">
                        <a:solidFill>
                          <a:srgbClr val="000000"/>
                        </a:solidFill>
                        <a:effectLst/>
                        <a:latin typeface="ＭＳ Ｐゴシック" panose="020B0600070205080204" pitchFamily="50" charset="-128"/>
                        <a:ea typeface="ＭＳ Ｐゴシック" panose="020B0600070205080204" pitchFamily="50" charset="-128"/>
                      </a:endParaRPr>
                    </a:p>
                    <a:p>
                      <a:pPr algn="ctr" fontAlgn="ctr"/>
                      <a:r>
                        <a:rPr lang="ja-JP" altLang="en-US" sz="18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など</a:t>
                      </a:r>
                      <a:endParaRPr lang="ja-JP" altLang="en-US" sz="18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ja-JP" altLang="en-US" sz="18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飲食店</a:t>
                      </a:r>
                      <a:endParaRPr lang="en-US" altLang="ja-JP" sz="1800" b="0" i="0" u="none" strike="noStrike" dirty="0" smtClean="0">
                        <a:solidFill>
                          <a:srgbClr val="000000"/>
                        </a:solidFill>
                        <a:effectLst/>
                        <a:latin typeface="ＭＳ Ｐゴシック" panose="020B0600070205080204" pitchFamily="50" charset="-128"/>
                        <a:ea typeface="ＭＳ Ｐゴシック" panose="020B0600070205080204" pitchFamily="50" charset="-128"/>
                      </a:endParaRPr>
                    </a:p>
                    <a:p>
                      <a:pPr algn="ctr" fontAlgn="ctr"/>
                      <a:r>
                        <a:rPr lang="ja-JP" altLang="en-US" sz="18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オープンカフェ </a:t>
                      </a:r>
                      <a:endParaRPr lang="ja-JP" altLang="en-US" sz="18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p>
                      <a:pPr algn="ctr" fontAlgn="ctr"/>
                      <a:r>
                        <a:rPr lang="ja-JP" altLang="en-US" sz="18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広告板</a:t>
                      </a:r>
                      <a:endParaRPr lang="en-US" altLang="ja-JP" sz="1800" b="0" i="0" u="none" strike="noStrike" dirty="0" smtClean="0">
                        <a:solidFill>
                          <a:srgbClr val="000000"/>
                        </a:solidFill>
                        <a:effectLst/>
                        <a:latin typeface="ＭＳ Ｐゴシック" panose="020B0600070205080204" pitchFamily="50" charset="-128"/>
                        <a:ea typeface="ＭＳ Ｐゴシック" panose="020B0600070205080204" pitchFamily="50" charset="-128"/>
                      </a:endParaRPr>
                    </a:p>
                    <a:p>
                      <a:pPr algn="ctr" fontAlgn="ctr"/>
                      <a:r>
                        <a:rPr lang="zh-TW" altLang="en-US" sz="18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船上</a:t>
                      </a:r>
                      <a:r>
                        <a:rPr lang="zh-TW" altLang="en-US" sz="1800" b="0" i="0" u="none" strike="noStrike" dirty="0">
                          <a:solidFill>
                            <a:srgbClr val="000000"/>
                          </a:solidFill>
                          <a:effectLst/>
                          <a:latin typeface="ＭＳ Ｐゴシック" panose="020B0600070205080204" pitchFamily="50" charset="-128"/>
                          <a:ea typeface="ＭＳ Ｐゴシック" panose="020B0600070205080204" pitchFamily="50" charset="-128"/>
                        </a:rPr>
                        <a:t>食事施設 </a:t>
                      </a:r>
                      <a:endParaRPr lang="en-US" altLang="zh-TW" sz="1800" b="0" i="0" u="none" strike="noStrike" dirty="0" smtClean="0">
                        <a:solidFill>
                          <a:srgbClr val="000000"/>
                        </a:solidFill>
                        <a:effectLst/>
                        <a:latin typeface="ＭＳ Ｐゴシック" panose="020B0600070205080204" pitchFamily="50" charset="-128"/>
                        <a:ea typeface="ＭＳ Ｐゴシック" panose="020B0600070205080204" pitchFamily="50" charset="-128"/>
                      </a:endParaRPr>
                    </a:p>
                    <a:p>
                      <a:pPr algn="ctr" fontAlgn="ctr"/>
                      <a:r>
                        <a:rPr lang="ja-JP" altLang="en-US" sz="18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川床</a:t>
                      </a:r>
                      <a:endParaRPr lang="en-US" altLang="ja-JP" sz="1800" b="0" i="0" u="none" strike="noStrike" dirty="0" smtClean="0">
                        <a:solidFill>
                          <a:srgbClr val="000000"/>
                        </a:solidFill>
                        <a:effectLst/>
                        <a:latin typeface="ＭＳ Ｐゴシック" panose="020B0600070205080204" pitchFamily="50" charset="-128"/>
                        <a:ea typeface="ＭＳ Ｐゴシック" panose="020B0600070205080204" pitchFamily="50" charset="-128"/>
                      </a:endParaRPr>
                    </a:p>
                    <a:p>
                      <a:pPr algn="ctr" fontAlgn="ctr"/>
                      <a:endParaRPr lang="en-US" altLang="ja-JP" sz="1800" b="0" i="0" u="none" strike="noStrike" dirty="0" smtClean="0">
                        <a:solidFill>
                          <a:srgbClr val="000000"/>
                        </a:solidFill>
                        <a:effectLst/>
                        <a:latin typeface="ＭＳ Ｐゴシック" panose="020B0600070205080204" pitchFamily="50" charset="-128"/>
                        <a:ea typeface="ＭＳ Ｐゴシック" panose="020B0600070205080204" pitchFamily="50" charset="-128"/>
                      </a:endParaRPr>
                    </a:p>
                    <a:p>
                      <a:pPr algn="ctr" fontAlgn="ctr"/>
                      <a:r>
                        <a:rPr lang="ja-JP" altLang="en-US" sz="18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など </a:t>
                      </a:r>
                      <a:endParaRPr lang="ja-JP" altLang="en-US" sz="18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bl>
          </a:graphicData>
        </a:graphic>
      </p:graphicFrame>
      <p:sp>
        <p:nvSpPr>
          <p:cNvPr id="9" name="タイトル 4"/>
          <p:cNvSpPr txBox="1">
            <a:spLocks/>
          </p:cNvSpPr>
          <p:nvPr/>
        </p:nvSpPr>
        <p:spPr>
          <a:xfrm>
            <a:off x="-72008" y="44624"/>
            <a:ext cx="9252520" cy="448408"/>
          </a:xfrm>
          <a:prstGeom prst="rect">
            <a:avLst/>
          </a:prstGeom>
        </p:spPr>
        <p:txBody>
          <a:bodyPr/>
          <a:lstStyle/>
          <a:p>
            <a:pPr algn="ctr" defTabSz="844083" fontAlgn="auto">
              <a:spcAft>
                <a:spcPts val="0"/>
              </a:spcAft>
              <a:defRPr/>
            </a:pPr>
            <a:r>
              <a:rPr lang="ja-JP" altLang="en-US" sz="3200" dirty="0" smtClean="0">
                <a:solidFill>
                  <a:schemeClr val="bg1"/>
                </a:solidFill>
                <a:latin typeface="HGP創英角ｺﾞｼｯｸUB" panose="020B0900000000000000" pitchFamily="50" charset="-128"/>
                <a:ea typeface="HGP創英角ｺﾞｼｯｸUB" panose="020B0900000000000000" pitchFamily="50" charset="-128"/>
                <a:cs typeface="+mj-cs"/>
              </a:rPr>
              <a:t>河川利用の手続き</a:t>
            </a:r>
            <a:endParaRPr lang="ja-JP" altLang="en-US" sz="3200" dirty="0">
              <a:solidFill>
                <a:schemeClr val="bg1"/>
              </a:solidFill>
              <a:latin typeface="HGP創英角ｺﾞｼｯｸUB" panose="020B0900000000000000" pitchFamily="50" charset="-128"/>
              <a:ea typeface="HGP創英角ｺﾞｼｯｸUB" panose="020B0900000000000000" pitchFamily="50" charset="-128"/>
              <a:cs typeface="+mj-cs"/>
            </a:endParaRPr>
          </a:p>
        </p:txBody>
      </p:sp>
      <p:sp>
        <p:nvSpPr>
          <p:cNvPr id="10" name="テキスト ボックス 9"/>
          <p:cNvSpPr txBox="1"/>
          <p:nvPr/>
        </p:nvSpPr>
        <p:spPr>
          <a:xfrm>
            <a:off x="1619672" y="692696"/>
            <a:ext cx="6583854" cy="646331"/>
          </a:xfrm>
          <a:prstGeom prst="rect">
            <a:avLst/>
          </a:prstGeom>
          <a:noFill/>
        </p:spPr>
        <p:txBody>
          <a:bodyPr wrap="none" rtlCol="0">
            <a:spAutoFit/>
          </a:bodyPr>
          <a:lstStyle/>
          <a:p>
            <a:r>
              <a:rPr lang="ja-JP" altLang="en-US" dirty="0" smtClean="0">
                <a:solidFill>
                  <a:schemeClr val="bg1"/>
                </a:solidFill>
              </a:rPr>
              <a:t>河川は国民共有の財産であり、自由使用が原則（手続き不要）</a:t>
            </a:r>
            <a:endParaRPr lang="en-US" altLang="ja-JP" dirty="0" smtClean="0">
              <a:solidFill>
                <a:schemeClr val="bg1"/>
              </a:solidFill>
            </a:endParaRPr>
          </a:p>
          <a:p>
            <a:r>
              <a:rPr kumimoji="1" lang="ja-JP" altLang="en-US" dirty="0" smtClean="0">
                <a:solidFill>
                  <a:schemeClr val="bg1"/>
                </a:solidFill>
              </a:rPr>
              <a:t>ただし、排他的・独占的占用（利用）には河川管理者の許可が必要</a:t>
            </a:r>
            <a:endParaRPr kumimoji="1" lang="ja-JP" altLang="en-US" dirty="0">
              <a:solidFill>
                <a:schemeClr val="bg1"/>
              </a:solidFill>
            </a:endParaRPr>
          </a:p>
        </p:txBody>
      </p:sp>
      <p:grpSp>
        <p:nvGrpSpPr>
          <p:cNvPr id="4" name="グループ化 3"/>
          <p:cNvGrpSpPr/>
          <p:nvPr/>
        </p:nvGrpSpPr>
        <p:grpSpPr>
          <a:xfrm>
            <a:off x="3275856" y="2120824"/>
            <a:ext cx="5760640" cy="4692552"/>
            <a:chOff x="3275856" y="2120824"/>
            <a:chExt cx="5760640" cy="4692552"/>
          </a:xfrm>
        </p:grpSpPr>
        <p:sp>
          <p:nvSpPr>
            <p:cNvPr id="11" name="角丸四角形吹き出し 10"/>
            <p:cNvSpPr/>
            <p:nvPr/>
          </p:nvSpPr>
          <p:spPr>
            <a:xfrm>
              <a:off x="3275856" y="5949280"/>
              <a:ext cx="5544616" cy="864096"/>
            </a:xfrm>
            <a:prstGeom prst="wedgeRoundRectCallout">
              <a:avLst>
                <a:gd name="adj1" fmla="val 34906"/>
                <a:gd name="adj2" fmla="val -107797"/>
                <a:gd name="adj3" fmla="val 16667"/>
              </a:avLst>
            </a:prstGeom>
            <a:solidFill>
              <a:srgbClr val="FF00FF"/>
            </a:solidFill>
            <a:ln>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dirty="0" smtClean="0"/>
                <a:t>地域の合意のもと</a:t>
              </a:r>
              <a:endParaRPr lang="en-US" altLang="ja-JP" dirty="0" smtClean="0"/>
            </a:p>
            <a:p>
              <a:r>
                <a:rPr lang="ja-JP" altLang="en-US" dirty="0" smtClean="0"/>
                <a:t>「都市・地域再生等利用区域」を指定することにより</a:t>
              </a:r>
              <a:endParaRPr lang="en-US" altLang="ja-JP" dirty="0" smtClean="0"/>
            </a:p>
            <a:p>
              <a:r>
                <a:rPr lang="ja-JP" altLang="en-US" dirty="0" smtClean="0"/>
                <a:t>収益事業が</a:t>
              </a:r>
              <a:r>
                <a:rPr lang="en-US" altLang="ja-JP" dirty="0" smtClean="0"/>
                <a:t>2011</a:t>
              </a:r>
              <a:r>
                <a:rPr lang="ja-JP" altLang="en-US" dirty="0" smtClean="0"/>
                <a:t>年（平成</a:t>
              </a:r>
              <a:r>
                <a:rPr lang="en-US" altLang="ja-JP" dirty="0" smtClean="0"/>
                <a:t>23</a:t>
              </a:r>
              <a:r>
                <a:rPr lang="ja-JP" altLang="en-US" dirty="0" smtClean="0"/>
                <a:t>年）から可能になった</a:t>
              </a:r>
              <a:endParaRPr kumimoji="1" lang="ja-JP" altLang="en-US" dirty="0"/>
            </a:p>
          </p:txBody>
        </p:sp>
        <p:sp>
          <p:nvSpPr>
            <p:cNvPr id="3" name="角丸四角形 2"/>
            <p:cNvSpPr/>
            <p:nvPr/>
          </p:nvSpPr>
          <p:spPr>
            <a:xfrm>
              <a:off x="6804248" y="2120824"/>
              <a:ext cx="2232248" cy="3600400"/>
            </a:xfrm>
            <a:prstGeom prst="roundRect">
              <a:avLst/>
            </a:prstGeom>
            <a:noFill/>
            <a:ln w="57150">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7" name="スライド番号プレースホルダー 6"/>
          <p:cNvSpPr>
            <a:spLocks noGrp="1"/>
          </p:cNvSpPr>
          <p:nvPr>
            <p:ph type="sldNum" sz="quarter" idx="12"/>
          </p:nvPr>
        </p:nvSpPr>
        <p:spPr/>
        <p:txBody>
          <a:bodyPr/>
          <a:lstStyle/>
          <a:p>
            <a:fld id="{735F4DC3-8FF8-4D5B-91AE-19A7267135FB}" type="slidenum">
              <a:rPr lang="en-US" altLang="ja-JP" smtClean="0"/>
              <a:pPr/>
              <a:t>17</a:t>
            </a:fld>
            <a:endParaRPr lang="en-US" altLang="ja-JP"/>
          </a:p>
        </p:txBody>
      </p:sp>
    </p:spTree>
    <p:extLst>
      <p:ext uri="{BB962C8B-B14F-4D97-AF65-F5344CB8AC3E}">
        <p14:creationId xmlns:p14="http://schemas.microsoft.com/office/powerpoint/2010/main" val="272031351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657587" y="2492896"/>
            <a:ext cx="7821372" cy="769441"/>
          </a:xfrm>
          <a:prstGeom prst="rect">
            <a:avLst/>
          </a:prstGeom>
        </p:spPr>
        <p:txBody>
          <a:bodyPr wrap="none">
            <a:spAutoFit/>
          </a:bodyPr>
          <a:lstStyle/>
          <a:p>
            <a:pPr algn="ctr"/>
            <a:r>
              <a:rPr lang="ja-JP" altLang="ja-JP" sz="4400" dirty="0" smtClean="0">
                <a:solidFill>
                  <a:srgbClr val="FFFFFF"/>
                </a:solidFill>
                <a:latin typeface="HGP創英角ｺﾞｼｯｸUB"/>
                <a:ea typeface="HGP創英角ｺﾞｼｯｸUB"/>
                <a:cs typeface="HGP創英角ｺﾞｼｯｸUB"/>
              </a:rPr>
              <a:t>水辺のソーシャルデザイン</a:t>
            </a:r>
            <a:r>
              <a:rPr lang="ja-JP" altLang="en-US" sz="4400" dirty="0" smtClean="0">
                <a:solidFill>
                  <a:srgbClr val="FFFFFF"/>
                </a:solidFill>
                <a:latin typeface="HGP創英角ｺﾞｼｯｸUB"/>
                <a:ea typeface="HGP創英角ｺﾞｼｯｸUB"/>
                <a:cs typeface="HGP創英角ｺﾞｼｯｸUB"/>
              </a:rPr>
              <a:t>って？</a:t>
            </a:r>
            <a:r>
              <a:rPr lang="ja-JP" altLang="ja-JP" sz="4400" dirty="0" smtClean="0">
                <a:solidFill>
                  <a:srgbClr val="FFFFFF"/>
                </a:solidFill>
                <a:latin typeface="HGP創英角ｺﾞｼｯｸUB"/>
                <a:ea typeface="HGP創英角ｺﾞｼｯｸUB"/>
                <a:cs typeface="HGP創英角ｺﾞｼｯｸUB"/>
              </a:rPr>
              <a:t> </a:t>
            </a:r>
            <a:endParaRPr lang="en-US" altLang="ja-JP" sz="4400" dirty="0" smtClean="0">
              <a:solidFill>
                <a:srgbClr val="FFFFFF"/>
              </a:solidFill>
              <a:latin typeface="HGP創英角ｺﾞｼｯｸUB"/>
              <a:ea typeface="HGP創英角ｺﾞｼｯｸUB"/>
              <a:cs typeface="HGP創英角ｺﾞｼｯｸUB"/>
            </a:endParaRPr>
          </a:p>
        </p:txBody>
      </p:sp>
      <p:sp>
        <p:nvSpPr>
          <p:cNvPr id="6" name="正方形/長方形 5"/>
          <p:cNvSpPr/>
          <p:nvPr/>
        </p:nvSpPr>
        <p:spPr>
          <a:xfrm>
            <a:off x="1612174" y="3523655"/>
            <a:ext cx="5912196" cy="769441"/>
          </a:xfrm>
          <a:prstGeom prst="rect">
            <a:avLst/>
          </a:prstGeom>
        </p:spPr>
        <p:txBody>
          <a:bodyPr wrap="none">
            <a:spAutoFit/>
          </a:bodyPr>
          <a:lstStyle/>
          <a:p>
            <a:pPr algn="ctr"/>
            <a:r>
              <a:rPr lang="ja-JP" altLang="en-US" sz="4400" dirty="0" smtClean="0">
                <a:solidFill>
                  <a:srgbClr val="FFFFFF"/>
                </a:solidFill>
                <a:latin typeface="HGP創英角ｺﾞｼｯｸUB"/>
                <a:ea typeface="HGP創英角ｺﾞｼｯｸUB"/>
                <a:cs typeface="HGP創英角ｺﾞｼｯｸUB"/>
              </a:rPr>
              <a:t>（エリアマネージメント？）</a:t>
            </a:r>
            <a:endParaRPr lang="en-US" altLang="ja-JP" sz="4400" dirty="0" smtClean="0">
              <a:solidFill>
                <a:srgbClr val="FFFFFF"/>
              </a:solidFill>
              <a:latin typeface="HGP創英角ｺﾞｼｯｸUB"/>
              <a:ea typeface="HGP創英角ｺﾞｼｯｸUB"/>
              <a:cs typeface="HGP創英角ｺﾞｼｯｸUB"/>
            </a:endParaRPr>
          </a:p>
        </p:txBody>
      </p:sp>
      <p:sp>
        <p:nvSpPr>
          <p:cNvPr id="5" name="スライド番号プレースホルダー 4"/>
          <p:cNvSpPr>
            <a:spLocks noGrp="1"/>
          </p:cNvSpPr>
          <p:nvPr>
            <p:ph type="sldNum" sz="quarter" idx="12"/>
          </p:nvPr>
        </p:nvSpPr>
        <p:spPr/>
        <p:txBody>
          <a:bodyPr/>
          <a:lstStyle/>
          <a:p>
            <a:fld id="{CE9331C3-343D-4A15-AB63-DCC2F0A65DDE}" type="slidenum">
              <a:rPr lang="en-US" altLang="ja-JP" smtClean="0"/>
              <a:pPr/>
              <a:t>18</a:t>
            </a:fld>
            <a:endParaRPr lang="en-US" altLang="ja-JP"/>
          </a:p>
        </p:txBody>
      </p:sp>
    </p:spTree>
    <p:extLst>
      <p:ext uri="{BB962C8B-B14F-4D97-AF65-F5344CB8AC3E}">
        <p14:creationId xmlns:p14="http://schemas.microsoft.com/office/powerpoint/2010/main" val="310238151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テキスト ボックス 7"/>
          <p:cNvSpPr txBox="1"/>
          <p:nvPr/>
        </p:nvSpPr>
        <p:spPr>
          <a:xfrm>
            <a:off x="2781285" y="2132856"/>
            <a:ext cx="738664" cy="2400657"/>
          </a:xfrm>
          <a:prstGeom prst="rect">
            <a:avLst/>
          </a:prstGeom>
          <a:noFill/>
        </p:spPr>
        <p:txBody>
          <a:bodyPr vert="eaVert" wrap="none" rtlCol="0">
            <a:spAutoFit/>
          </a:bodyPr>
          <a:lstStyle/>
          <a:p>
            <a:r>
              <a:rPr kumimoji="1" lang="ja-JP" altLang="en-US" sz="3600" dirty="0" smtClean="0">
                <a:solidFill>
                  <a:schemeClr val="bg1"/>
                </a:solidFill>
                <a:latin typeface="HGS創英角ｺﾞｼｯｸUB" panose="020B0900000000000000" pitchFamily="50" charset="-128"/>
                <a:ea typeface="HGS創英角ｺﾞｼｯｸUB" panose="020B0900000000000000" pitchFamily="50" charset="-128"/>
              </a:rPr>
              <a:t>利　用　者</a:t>
            </a:r>
            <a:endParaRPr kumimoji="1" lang="ja-JP" altLang="en-US" sz="3600" dirty="0">
              <a:solidFill>
                <a:schemeClr val="bg1"/>
              </a:solidFill>
              <a:latin typeface="HGS創英角ｺﾞｼｯｸUB" panose="020B0900000000000000" pitchFamily="50" charset="-128"/>
              <a:ea typeface="HGS創英角ｺﾞｼｯｸUB" panose="020B0900000000000000" pitchFamily="50" charset="-128"/>
            </a:endParaRPr>
          </a:p>
        </p:txBody>
      </p:sp>
      <p:sp>
        <p:nvSpPr>
          <p:cNvPr id="10" name="テキスト ボックス 9"/>
          <p:cNvSpPr txBox="1"/>
          <p:nvPr/>
        </p:nvSpPr>
        <p:spPr>
          <a:xfrm>
            <a:off x="5333697" y="2132856"/>
            <a:ext cx="738664" cy="2400657"/>
          </a:xfrm>
          <a:prstGeom prst="rect">
            <a:avLst/>
          </a:prstGeom>
          <a:noFill/>
        </p:spPr>
        <p:txBody>
          <a:bodyPr vert="eaVert" wrap="none" rtlCol="0">
            <a:spAutoFit/>
          </a:bodyPr>
          <a:lstStyle/>
          <a:p>
            <a:r>
              <a:rPr kumimoji="1" lang="ja-JP" altLang="en-US" sz="3600" dirty="0" smtClean="0">
                <a:solidFill>
                  <a:schemeClr val="bg1"/>
                </a:solidFill>
                <a:latin typeface="HGS創英角ｺﾞｼｯｸUB" panose="020B0900000000000000" pitchFamily="50" charset="-128"/>
                <a:ea typeface="HGS創英角ｺﾞｼｯｸUB" panose="020B0900000000000000" pitchFamily="50" charset="-128"/>
              </a:rPr>
              <a:t>河川管理者</a:t>
            </a:r>
            <a:endParaRPr kumimoji="1" lang="ja-JP" altLang="en-US" sz="3600" dirty="0">
              <a:solidFill>
                <a:schemeClr val="bg1"/>
              </a:solidFill>
              <a:latin typeface="HGS創英角ｺﾞｼｯｸUB" panose="020B0900000000000000" pitchFamily="50" charset="-128"/>
              <a:ea typeface="HGS創英角ｺﾞｼｯｸUB" panose="020B0900000000000000" pitchFamily="50" charset="-128"/>
            </a:endParaRPr>
          </a:p>
        </p:txBody>
      </p:sp>
      <p:sp>
        <p:nvSpPr>
          <p:cNvPr id="3" name="左右矢印 2"/>
          <p:cNvSpPr/>
          <p:nvPr/>
        </p:nvSpPr>
        <p:spPr>
          <a:xfrm>
            <a:off x="3598731" y="2721116"/>
            <a:ext cx="1656184" cy="1224136"/>
          </a:xfrm>
          <a:prstGeom prst="leftRightArrow">
            <a:avLst>
              <a:gd name="adj1" fmla="val 34513"/>
              <a:gd name="adj2" fmla="val 32966"/>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kumimoji="1" lang="ja-JP" altLang="en-US"/>
          </a:p>
        </p:txBody>
      </p:sp>
      <p:grpSp>
        <p:nvGrpSpPr>
          <p:cNvPr id="2" name="グループ化 1"/>
          <p:cNvGrpSpPr/>
          <p:nvPr/>
        </p:nvGrpSpPr>
        <p:grpSpPr>
          <a:xfrm>
            <a:off x="1115616" y="2348059"/>
            <a:ext cx="6499304" cy="1987683"/>
            <a:chOff x="1115616" y="2348059"/>
            <a:chExt cx="6499304" cy="1987683"/>
          </a:xfrm>
        </p:grpSpPr>
        <p:sp>
          <p:nvSpPr>
            <p:cNvPr id="5" name="テキスト ボックス 4"/>
            <p:cNvSpPr txBox="1"/>
            <p:nvPr/>
          </p:nvSpPr>
          <p:spPr>
            <a:xfrm>
              <a:off x="6753146" y="2365491"/>
              <a:ext cx="861774" cy="1970251"/>
            </a:xfrm>
            <a:prstGeom prst="rect">
              <a:avLst/>
            </a:prstGeom>
            <a:noFill/>
            <a:ln>
              <a:solidFill>
                <a:schemeClr val="bg1"/>
              </a:solidFill>
            </a:ln>
          </p:spPr>
          <p:txBody>
            <a:bodyPr vert="eaVert" wrap="none" rtlCol="0">
              <a:spAutoFit/>
            </a:bodyPr>
            <a:lstStyle/>
            <a:p>
              <a:r>
                <a:rPr kumimoji="1" lang="ja-JP" altLang="en-US" sz="4400" dirty="0" smtClean="0">
                  <a:solidFill>
                    <a:srgbClr val="FFFFFF"/>
                  </a:solidFill>
                  <a:latin typeface="HGP創英角ｺﾞｼｯｸUB"/>
                  <a:ea typeface="HGP創英角ｺﾞｼｯｸUB"/>
                  <a:cs typeface="HGP創英角ｺﾞｼｯｸUB"/>
                </a:rPr>
                <a:t>行　　政</a:t>
              </a:r>
              <a:endParaRPr kumimoji="1" lang="ja-JP" altLang="en-US" sz="4400" dirty="0">
                <a:solidFill>
                  <a:srgbClr val="FFFFFF"/>
                </a:solidFill>
                <a:latin typeface="HGP創英角ｺﾞｼｯｸUB"/>
                <a:ea typeface="HGP創英角ｺﾞｼｯｸUB"/>
                <a:cs typeface="HGP創英角ｺﾞｼｯｸUB"/>
              </a:endParaRPr>
            </a:p>
          </p:txBody>
        </p:sp>
        <p:sp>
          <p:nvSpPr>
            <p:cNvPr id="6" name="テキスト ボックス 5"/>
            <p:cNvSpPr txBox="1"/>
            <p:nvPr/>
          </p:nvSpPr>
          <p:spPr>
            <a:xfrm>
              <a:off x="1115616" y="2348059"/>
              <a:ext cx="861774" cy="1970251"/>
            </a:xfrm>
            <a:prstGeom prst="rect">
              <a:avLst/>
            </a:prstGeom>
            <a:noFill/>
            <a:ln>
              <a:solidFill>
                <a:schemeClr val="bg1"/>
              </a:solidFill>
            </a:ln>
          </p:spPr>
          <p:txBody>
            <a:bodyPr vert="eaVert" wrap="none" rtlCol="0">
              <a:spAutoFit/>
            </a:bodyPr>
            <a:lstStyle/>
            <a:p>
              <a:r>
                <a:rPr kumimoji="1" lang="ja-JP" altLang="en-US" sz="4400" dirty="0" smtClean="0">
                  <a:solidFill>
                    <a:srgbClr val="FFFFFF"/>
                  </a:solidFill>
                  <a:latin typeface="HGP創英角ｺﾞｼｯｸUB"/>
                  <a:ea typeface="HGP創英角ｺﾞｼｯｸUB"/>
                  <a:cs typeface="HGP創英角ｺﾞｼｯｸUB"/>
                </a:rPr>
                <a:t>市　　民</a:t>
              </a:r>
              <a:endParaRPr kumimoji="1" lang="ja-JP" altLang="en-US" sz="4400" dirty="0">
                <a:solidFill>
                  <a:srgbClr val="FFFFFF"/>
                </a:solidFill>
                <a:latin typeface="HGP創英角ｺﾞｼｯｸUB"/>
                <a:ea typeface="HGP創英角ｺﾞｼｯｸUB"/>
                <a:cs typeface="HGP創英角ｺﾞｼｯｸUB"/>
              </a:endParaRPr>
            </a:p>
          </p:txBody>
        </p:sp>
        <p:sp>
          <p:nvSpPr>
            <p:cNvPr id="7" name="テキスト ボックス 6"/>
            <p:cNvSpPr txBox="1"/>
            <p:nvPr/>
          </p:nvSpPr>
          <p:spPr>
            <a:xfrm>
              <a:off x="6151143" y="3010019"/>
              <a:ext cx="646331" cy="646331"/>
            </a:xfrm>
            <a:prstGeom prst="rect">
              <a:avLst/>
            </a:prstGeom>
            <a:noFill/>
          </p:spPr>
          <p:txBody>
            <a:bodyPr wrap="none" rtlCol="0">
              <a:spAutoFit/>
            </a:bodyPr>
            <a:lstStyle/>
            <a:p>
              <a:r>
                <a:rPr kumimoji="1" lang="ja-JP" altLang="en-US" sz="3600" dirty="0" smtClean="0">
                  <a:solidFill>
                    <a:srgbClr val="FFFFFF"/>
                  </a:solidFill>
                  <a:latin typeface="HGP創英角ｺﾞｼｯｸUB"/>
                  <a:ea typeface="HGP創英角ｺﾞｼｯｸUB"/>
                  <a:cs typeface="HGP創英角ｺﾞｼｯｸUB"/>
                </a:rPr>
                <a:t>＝</a:t>
              </a:r>
              <a:endParaRPr kumimoji="1" lang="ja-JP" altLang="en-US" sz="3600" dirty="0">
                <a:solidFill>
                  <a:srgbClr val="FFFFFF"/>
                </a:solidFill>
                <a:latin typeface="HGP創英角ｺﾞｼｯｸUB"/>
                <a:ea typeface="HGP創英角ｺﾞｼｯｸUB"/>
                <a:cs typeface="HGP創英角ｺﾞｼｯｸUB"/>
              </a:endParaRPr>
            </a:p>
          </p:txBody>
        </p:sp>
        <p:sp>
          <p:nvSpPr>
            <p:cNvPr id="9" name="テキスト ボックス 8"/>
            <p:cNvSpPr txBox="1"/>
            <p:nvPr/>
          </p:nvSpPr>
          <p:spPr>
            <a:xfrm>
              <a:off x="2056172" y="3010019"/>
              <a:ext cx="646331" cy="646331"/>
            </a:xfrm>
            <a:prstGeom prst="rect">
              <a:avLst/>
            </a:prstGeom>
            <a:noFill/>
          </p:spPr>
          <p:txBody>
            <a:bodyPr wrap="none" rtlCol="0">
              <a:spAutoFit/>
            </a:bodyPr>
            <a:lstStyle/>
            <a:p>
              <a:r>
                <a:rPr kumimoji="1" lang="ja-JP" altLang="en-US" sz="3600" dirty="0" smtClean="0">
                  <a:solidFill>
                    <a:srgbClr val="FFFFFF"/>
                  </a:solidFill>
                  <a:latin typeface="HGP創英角ｺﾞｼｯｸUB"/>
                  <a:ea typeface="HGP創英角ｺﾞｼｯｸUB"/>
                  <a:cs typeface="HGP創英角ｺﾞｼｯｸUB"/>
                </a:rPr>
                <a:t>＝</a:t>
              </a:r>
              <a:endParaRPr kumimoji="1" lang="ja-JP" altLang="en-US" sz="3600" dirty="0">
                <a:solidFill>
                  <a:srgbClr val="FFFFFF"/>
                </a:solidFill>
                <a:latin typeface="HGP創英角ｺﾞｼｯｸUB"/>
                <a:ea typeface="HGP創英角ｺﾞｼｯｸUB"/>
                <a:cs typeface="HGP創英角ｺﾞｼｯｸUB"/>
              </a:endParaRPr>
            </a:p>
          </p:txBody>
        </p:sp>
      </p:grpSp>
      <p:sp>
        <p:nvSpPr>
          <p:cNvPr id="16" name="テキスト ボックス 15"/>
          <p:cNvSpPr txBox="1"/>
          <p:nvPr/>
        </p:nvSpPr>
        <p:spPr>
          <a:xfrm>
            <a:off x="107504" y="2060848"/>
            <a:ext cx="184666" cy="369332"/>
          </a:xfrm>
          <a:prstGeom prst="rect">
            <a:avLst/>
          </a:prstGeom>
          <a:noFill/>
        </p:spPr>
        <p:txBody>
          <a:bodyPr wrap="none" rtlCol="0">
            <a:spAutoFit/>
          </a:bodyPr>
          <a:lstStyle/>
          <a:p>
            <a:endParaRPr kumimoji="1" lang="ja-JP" altLang="en-US"/>
          </a:p>
        </p:txBody>
      </p:sp>
      <p:sp>
        <p:nvSpPr>
          <p:cNvPr id="12" name="スライド番号プレースホルダー 11"/>
          <p:cNvSpPr>
            <a:spLocks noGrp="1"/>
          </p:cNvSpPr>
          <p:nvPr>
            <p:ph type="sldNum" sz="quarter" idx="12"/>
          </p:nvPr>
        </p:nvSpPr>
        <p:spPr/>
        <p:txBody>
          <a:bodyPr/>
          <a:lstStyle/>
          <a:p>
            <a:fld id="{CE9331C3-343D-4A15-AB63-DCC2F0A65DDE}" type="slidenum">
              <a:rPr lang="en-US" altLang="ja-JP" smtClean="0"/>
              <a:pPr/>
              <a:t>19</a:t>
            </a:fld>
            <a:endParaRPr lang="en-US" altLang="ja-JP"/>
          </a:p>
        </p:txBody>
      </p:sp>
    </p:spTree>
    <p:extLst>
      <p:ext uri="{BB962C8B-B14F-4D97-AF65-F5344CB8AC3E}">
        <p14:creationId xmlns:p14="http://schemas.microsoft.com/office/powerpoint/2010/main" val="1013015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108520" y="620688"/>
            <a:ext cx="9433048" cy="602128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45" name="タイトル 4"/>
          <p:cNvSpPr txBox="1">
            <a:spLocks/>
          </p:cNvSpPr>
          <p:nvPr/>
        </p:nvSpPr>
        <p:spPr>
          <a:xfrm>
            <a:off x="-252536" y="28264"/>
            <a:ext cx="9577064" cy="448408"/>
          </a:xfrm>
          <a:prstGeom prst="rect">
            <a:avLst/>
          </a:prstGeom>
          <a:noFill/>
        </p:spPr>
        <p:txBody>
          <a:bodyPr/>
          <a:lstStyle/>
          <a:p>
            <a:pPr algn="ctr"/>
            <a:r>
              <a:rPr lang="ja-JP" altLang="en-US" sz="3200" dirty="0">
                <a:solidFill>
                  <a:schemeClr val="bg1"/>
                </a:solidFill>
                <a:latin typeface="HGP創英角ｺﾞｼｯｸUB" panose="020B0900000000000000" pitchFamily="50" charset="-128"/>
                <a:ea typeface="HGP創英角ｺﾞｼｯｸUB" panose="020B0900000000000000" pitchFamily="50" charset="-128"/>
              </a:rPr>
              <a:t>各種事業で河川区域内に設置可能な施設</a:t>
            </a:r>
          </a:p>
        </p:txBody>
      </p:sp>
      <p:grpSp>
        <p:nvGrpSpPr>
          <p:cNvPr id="140" name="グループ化 139"/>
          <p:cNvGrpSpPr/>
          <p:nvPr/>
        </p:nvGrpSpPr>
        <p:grpSpPr>
          <a:xfrm>
            <a:off x="5436096" y="1476312"/>
            <a:ext cx="648072" cy="648072"/>
            <a:chOff x="3563888" y="620688"/>
            <a:chExt cx="648072" cy="648072"/>
          </a:xfrm>
          <a:solidFill>
            <a:schemeClr val="accent6">
              <a:lumMod val="20000"/>
              <a:lumOff val="80000"/>
            </a:schemeClr>
          </a:solidFill>
        </p:grpSpPr>
        <p:sp>
          <p:nvSpPr>
            <p:cNvPr id="119" name="二等辺三角形 118"/>
            <p:cNvSpPr/>
            <p:nvPr/>
          </p:nvSpPr>
          <p:spPr>
            <a:xfrm>
              <a:off x="3563888" y="620688"/>
              <a:ext cx="648072" cy="288032"/>
            </a:xfrm>
            <a:prstGeom prst="triangle">
              <a:avLst/>
            </a:prstGeom>
            <a:gr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21" name="直線コネクタ 120"/>
            <p:cNvCxnSpPr/>
            <p:nvPr/>
          </p:nvCxnSpPr>
          <p:spPr>
            <a:xfrm>
              <a:off x="3635896" y="908720"/>
              <a:ext cx="0" cy="360040"/>
            </a:xfrm>
            <a:prstGeom prst="line">
              <a:avLst/>
            </a:prstGeom>
            <a:grpFill/>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27" name="直線コネクタ 126"/>
            <p:cNvCxnSpPr/>
            <p:nvPr/>
          </p:nvCxnSpPr>
          <p:spPr>
            <a:xfrm>
              <a:off x="4139952" y="908720"/>
              <a:ext cx="0" cy="360040"/>
            </a:xfrm>
            <a:prstGeom prst="line">
              <a:avLst/>
            </a:prstGeom>
            <a:grpFill/>
            <a:ln w="28575">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81" name="正方形/長方形 80"/>
          <p:cNvSpPr/>
          <p:nvPr/>
        </p:nvSpPr>
        <p:spPr>
          <a:xfrm>
            <a:off x="2657434" y="2941887"/>
            <a:ext cx="2609231" cy="83021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9" name="正方形/長方形 108"/>
          <p:cNvSpPr/>
          <p:nvPr/>
        </p:nvSpPr>
        <p:spPr>
          <a:xfrm rot="20026331">
            <a:off x="2317791" y="2194391"/>
            <a:ext cx="844019" cy="2016224"/>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7" name="正方形/長方形 76"/>
          <p:cNvSpPr/>
          <p:nvPr/>
        </p:nvSpPr>
        <p:spPr>
          <a:xfrm>
            <a:off x="395536" y="3772097"/>
            <a:ext cx="8280920" cy="593007"/>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8" name="正方形/長方形 77"/>
          <p:cNvSpPr/>
          <p:nvPr/>
        </p:nvSpPr>
        <p:spPr>
          <a:xfrm>
            <a:off x="5266665" y="2111677"/>
            <a:ext cx="3409791" cy="2016224"/>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9" name="正方形/長方形 78"/>
          <p:cNvSpPr/>
          <p:nvPr/>
        </p:nvSpPr>
        <p:spPr>
          <a:xfrm>
            <a:off x="395536" y="2111677"/>
            <a:ext cx="2261898" cy="2016224"/>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9" name="正方形/長方形 138"/>
          <p:cNvSpPr/>
          <p:nvPr/>
        </p:nvSpPr>
        <p:spPr>
          <a:xfrm>
            <a:off x="4644008" y="2700448"/>
            <a:ext cx="576064" cy="864096"/>
          </a:xfrm>
          <a:prstGeom prst="rect">
            <a:avLst/>
          </a:prstGeom>
          <a:solidFill>
            <a:schemeClr val="bg1">
              <a:lumMod val="75000"/>
            </a:schemeClr>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82" name="直線コネクタ 81"/>
          <p:cNvCxnSpPr/>
          <p:nvPr/>
        </p:nvCxnSpPr>
        <p:spPr>
          <a:xfrm>
            <a:off x="395536" y="2111677"/>
            <a:ext cx="226189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6" name="直線コネクタ 85"/>
          <p:cNvCxnSpPr/>
          <p:nvPr/>
        </p:nvCxnSpPr>
        <p:spPr>
          <a:xfrm>
            <a:off x="5266665" y="2111677"/>
            <a:ext cx="340979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1" name="直線コネクタ 90"/>
          <p:cNvCxnSpPr/>
          <p:nvPr/>
        </p:nvCxnSpPr>
        <p:spPr>
          <a:xfrm>
            <a:off x="1708623" y="2111677"/>
            <a:ext cx="0" cy="2172947"/>
          </a:xfrm>
          <a:prstGeom prst="line">
            <a:avLst/>
          </a:prstGeom>
        </p:spPr>
        <p:style>
          <a:lnRef idx="1">
            <a:schemeClr val="accent1"/>
          </a:lnRef>
          <a:fillRef idx="0">
            <a:schemeClr val="accent1"/>
          </a:fillRef>
          <a:effectRef idx="0">
            <a:schemeClr val="accent1"/>
          </a:effectRef>
          <a:fontRef idx="minor">
            <a:schemeClr val="tx1"/>
          </a:fontRef>
        </p:style>
      </p:cxnSp>
      <p:cxnSp>
        <p:nvCxnSpPr>
          <p:cNvPr id="92" name="直線コネクタ 91"/>
          <p:cNvCxnSpPr/>
          <p:nvPr/>
        </p:nvCxnSpPr>
        <p:spPr>
          <a:xfrm>
            <a:off x="7524328" y="2124384"/>
            <a:ext cx="0" cy="216024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4" name="直線コネクタ 103"/>
          <p:cNvCxnSpPr/>
          <p:nvPr/>
        </p:nvCxnSpPr>
        <p:spPr>
          <a:xfrm>
            <a:off x="2657434" y="2111677"/>
            <a:ext cx="830210" cy="166042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8" name="直線コネクタ 107"/>
          <p:cNvCxnSpPr/>
          <p:nvPr/>
        </p:nvCxnSpPr>
        <p:spPr>
          <a:xfrm>
            <a:off x="3487644" y="3772097"/>
            <a:ext cx="94881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0" name="正方形/長方形 109"/>
          <p:cNvSpPr/>
          <p:nvPr/>
        </p:nvSpPr>
        <p:spPr>
          <a:xfrm rot="1603296">
            <a:off x="4764210" y="2216944"/>
            <a:ext cx="844019" cy="2016224"/>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06" name="直線コネクタ 105"/>
          <p:cNvCxnSpPr/>
          <p:nvPr/>
        </p:nvCxnSpPr>
        <p:spPr>
          <a:xfrm flipH="1">
            <a:off x="4436456" y="2111677"/>
            <a:ext cx="830210" cy="166042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69" name="正方形/長方形 168"/>
          <p:cNvSpPr/>
          <p:nvPr/>
        </p:nvSpPr>
        <p:spPr>
          <a:xfrm>
            <a:off x="7596336" y="684224"/>
            <a:ext cx="792088" cy="144016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0" name="正方形/長方形 169"/>
          <p:cNvSpPr/>
          <p:nvPr/>
        </p:nvSpPr>
        <p:spPr>
          <a:xfrm>
            <a:off x="7702528" y="759872"/>
            <a:ext cx="144016" cy="14401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4" name="正方形/長方形 173"/>
          <p:cNvSpPr/>
          <p:nvPr/>
        </p:nvSpPr>
        <p:spPr>
          <a:xfrm>
            <a:off x="8134576" y="759872"/>
            <a:ext cx="144016" cy="14401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5" name="正方形/長方形 174"/>
          <p:cNvSpPr/>
          <p:nvPr/>
        </p:nvSpPr>
        <p:spPr>
          <a:xfrm>
            <a:off x="7918552" y="759872"/>
            <a:ext cx="144016" cy="14401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0" name="正方形/長方形 199"/>
          <p:cNvSpPr/>
          <p:nvPr/>
        </p:nvSpPr>
        <p:spPr>
          <a:xfrm>
            <a:off x="7706168" y="989186"/>
            <a:ext cx="144016" cy="14401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1" name="正方形/長方形 200"/>
          <p:cNvSpPr/>
          <p:nvPr/>
        </p:nvSpPr>
        <p:spPr>
          <a:xfrm>
            <a:off x="8138216" y="989186"/>
            <a:ext cx="144016" cy="14401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2" name="正方形/長方形 201"/>
          <p:cNvSpPr/>
          <p:nvPr/>
        </p:nvSpPr>
        <p:spPr>
          <a:xfrm>
            <a:off x="7922192" y="989186"/>
            <a:ext cx="144016" cy="14401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3" name="正方形/長方形 202"/>
          <p:cNvSpPr/>
          <p:nvPr/>
        </p:nvSpPr>
        <p:spPr>
          <a:xfrm>
            <a:off x="7702528" y="1209174"/>
            <a:ext cx="144016" cy="14401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4" name="正方形/長方形 203"/>
          <p:cNvSpPr/>
          <p:nvPr/>
        </p:nvSpPr>
        <p:spPr>
          <a:xfrm>
            <a:off x="8134576" y="1209174"/>
            <a:ext cx="144016" cy="14401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5" name="正方形/長方形 204"/>
          <p:cNvSpPr/>
          <p:nvPr/>
        </p:nvSpPr>
        <p:spPr>
          <a:xfrm>
            <a:off x="7918552" y="1209174"/>
            <a:ext cx="144016" cy="14401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6" name="正方形/長方形 205"/>
          <p:cNvSpPr/>
          <p:nvPr/>
        </p:nvSpPr>
        <p:spPr>
          <a:xfrm>
            <a:off x="7706168" y="1438488"/>
            <a:ext cx="144016" cy="14401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7" name="正方形/長方形 206"/>
          <p:cNvSpPr/>
          <p:nvPr/>
        </p:nvSpPr>
        <p:spPr>
          <a:xfrm>
            <a:off x="8138216" y="1438488"/>
            <a:ext cx="144016" cy="14401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8" name="正方形/長方形 207"/>
          <p:cNvSpPr/>
          <p:nvPr/>
        </p:nvSpPr>
        <p:spPr>
          <a:xfrm>
            <a:off x="7922192" y="1438488"/>
            <a:ext cx="144016" cy="14401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9" name="正方形/長方形 208"/>
          <p:cNvSpPr/>
          <p:nvPr/>
        </p:nvSpPr>
        <p:spPr>
          <a:xfrm>
            <a:off x="7702528" y="1669230"/>
            <a:ext cx="144016" cy="14401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0" name="正方形/長方形 209"/>
          <p:cNvSpPr/>
          <p:nvPr/>
        </p:nvSpPr>
        <p:spPr>
          <a:xfrm>
            <a:off x="8134576" y="1669230"/>
            <a:ext cx="144016" cy="14401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1" name="正方形/長方形 210"/>
          <p:cNvSpPr/>
          <p:nvPr/>
        </p:nvSpPr>
        <p:spPr>
          <a:xfrm>
            <a:off x="7918552" y="1669230"/>
            <a:ext cx="144016" cy="14401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4" name="正方形/長方形 213"/>
          <p:cNvSpPr/>
          <p:nvPr/>
        </p:nvSpPr>
        <p:spPr>
          <a:xfrm>
            <a:off x="7918552" y="1899814"/>
            <a:ext cx="144016" cy="22584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5" name="正方形/長方形 214"/>
          <p:cNvSpPr/>
          <p:nvPr/>
        </p:nvSpPr>
        <p:spPr>
          <a:xfrm>
            <a:off x="7702528" y="1908360"/>
            <a:ext cx="144016" cy="22584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6" name="正方形/長方形 215"/>
          <p:cNvSpPr/>
          <p:nvPr/>
        </p:nvSpPr>
        <p:spPr>
          <a:xfrm>
            <a:off x="8136946" y="1899814"/>
            <a:ext cx="144016" cy="22584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18" name="直線コネクタ 217"/>
          <p:cNvCxnSpPr/>
          <p:nvPr/>
        </p:nvCxnSpPr>
        <p:spPr>
          <a:xfrm>
            <a:off x="6948264" y="2086560"/>
            <a:ext cx="504056" cy="0"/>
          </a:xfrm>
          <a:prstGeom prst="line">
            <a:avLst/>
          </a:prstGeom>
          <a:ln w="57150">
            <a:solidFill>
              <a:srgbClr val="FF00FF"/>
            </a:solidFill>
          </a:ln>
        </p:spPr>
        <p:style>
          <a:lnRef idx="1">
            <a:schemeClr val="accent1"/>
          </a:lnRef>
          <a:fillRef idx="0">
            <a:schemeClr val="accent1"/>
          </a:fillRef>
          <a:effectRef idx="0">
            <a:schemeClr val="accent1"/>
          </a:effectRef>
          <a:fontRef idx="minor">
            <a:schemeClr val="tx1"/>
          </a:fontRef>
        </p:style>
      </p:cxnSp>
      <p:sp>
        <p:nvSpPr>
          <p:cNvPr id="219" name="正方形/長方形 218"/>
          <p:cNvSpPr/>
          <p:nvPr/>
        </p:nvSpPr>
        <p:spPr>
          <a:xfrm>
            <a:off x="6732240" y="1764344"/>
            <a:ext cx="144016" cy="360040"/>
          </a:xfrm>
          <a:prstGeom prst="rect">
            <a:avLst/>
          </a:prstGeom>
          <a:solidFill>
            <a:schemeClr val="accent5">
              <a:lumMod val="20000"/>
              <a:lumOff val="8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0" name="正方形/長方形 219"/>
          <p:cNvSpPr/>
          <p:nvPr/>
        </p:nvSpPr>
        <p:spPr>
          <a:xfrm>
            <a:off x="6660232" y="1692336"/>
            <a:ext cx="288032" cy="72008"/>
          </a:xfrm>
          <a:prstGeom prst="rect">
            <a:avLst/>
          </a:prstGeom>
          <a:solidFill>
            <a:schemeClr val="accent5">
              <a:lumMod val="20000"/>
              <a:lumOff val="8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2" name="円/楕円 221"/>
          <p:cNvSpPr/>
          <p:nvPr/>
        </p:nvSpPr>
        <p:spPr>
          <a:xfrm>
            <a:off x="6758529" y="1933998"/>
            <a:ext cx="45719" cy="45719"/>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33" name="グループ化 232"/>
          <p:cNvGrpSpPr/>
          <p:nvPr/>
        </p:nvGrpSpPr>
        <p:grpSpPr>
          <a:xfrm>
            <a:off x="4969928" y="2107680"/>
            <a:ext cx="301680" cy="589000"/>
            <a:chOff x="4753904" y="1540088"/>
            <a:chExt cx="301680" cy="589000"/>
          </a:xfrm>
        </p:grpSpPr>
        <p:cxnSp>
          <p:nvCxnSpPr>
            <p:cNvPr id="224" name="直線コネクタ 223"/>
            <p:cNvCxnSpPr/>
            <p:nvPr/>
          </p:nvCxnSpPr>
          <p:spPr>
            <a:xfrm flipH="1">
              <a:off x="4904744" y="1697040"/>
              <a:ext cx="72008" cy="0"/>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226" name="直線コネクタ 225"/>
            <p:cNvCxnSpPr/>
            <p:nvPr/>
          </p:nvCxnSpPr>
          <p:spPr>
            <a:xfrm>
              <a:off x="4904744" y="1690216"/>
              <a:ext cx="0" cy="144016"/>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227" name="直線コネクタ 226"/>
            <p:cNvCxnSpPr/>
            <p:nvPr/>
          </p:nvCxnSpPr>
          <p:spPr>
            <a:xfrm flipH="1">
              <a:off x="4825912" y="1842616"/>
              <a:ext cx="72008" cy="0"/>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228" name="直線コネクタ 227"/>
            <p:cNvCxnSpPr/>
            <p:nvPr/>
          </p:nvCxnSpPr>
          <p:spPr>
            <a:xfrm>
              <a:off x="4825912" y="1835792"/>
              <a:ext cx="0" cy="144016"/>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229" name="直線コネクタ 228"/>
            <p:cNvCxnSpPr/>
            <p:nvPr/>
          </p:nvCxnSpPr>
          <p:spPr>
            <a:xfrm flipH="1">
              <a:off x="4753904" y="1991896"/>
              <a:ext cx="72008" cy="0"/>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230" name="直線コネクタ 229"/>
            <p:cNvCxnSpPr/>
            <p:nvPr/>
          </p:nvCxnSpPr>
          <p:spPr>
            <a:xfrm>
              <a:off x="4753904" y="1985072"/>
              <a:ext cx="0" cy="144016"/>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231" name="直線コネクタ 230"/>
            <p:cNvCxnSpPr/>
            <p:nvPr/>
          </p:nvCxnSpPr>
          <p:spPr>
            <a:xfrm flipH="1">
              <a:off x="4983576" y="1546912"/>
              <a:ext cx="72008" cy="0"/>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232" name="直線コネクタ 231"/>
            <p:cNvCxnSpPr/>
            <p:nvPr/>
          </p:nvCxnSpPr>
          <p:spPr>
            <a:xfrm>
              <a:off x="4983576" y="1540088"/>
              <a:ext cx="0" cy="144016"/>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grpSp>
      <p:grpSp>
        <p:nvGrpSpPr>
          <p:cNvPr id="246" name="グループ化 245"/>
          <p:cNvGrpSpPr/>
          <p:nvPr/>
        </p:nvGrpSpPr>
        <p:grpSpPr>
          <a:xfrm>
            <a:off x="6228184" y="1980368"/>
            <a:ext cx="288032" cy="144016"/>
            <a:chOff x="5436096" y="1340768"/>
            <a:chExt cx="288032" cy="216024"/>
          </a:xfrm>
        </p:grpSpPr>
        <p:sp>
          <p:nvSpPr>
            <p:cNvPr id="234" name="円/楕円 233"/>
            <p:cNvSpPr/>
            <p:nvPr/>
          </p:nvSpPr>
          <p:spPr>
            <a:xfrm>
              <a:off x="5436096" y="1340768"/>
              <a:ext cx="288032" cy="45719"/>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38" name="直線コネクタ 237"/>
            <p:cNvCxnSpPr>
              <a:stCxn id="234" idx="4"/>
            </p:cNvCxnSpPr>
            <p:nvPr/>
          </p:nvCxnSpPr>
          <p:spPr>
            <a:xfrm>
              <a:off x="5580112" y="1386487"/>
              <a:ext cx="0" cy="98297"/>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40" name="直線コネクタ 239"/>
            <p:cNvCxnSpPr/>
            <p:nvPr/>
          </p:nvCxnSpPr>
          <p:spPr>
            <a:xfrm flipH="1">
              <a:off x="5508104" y="1484784"/>
              <a:ext cx="72008" cy="72008"/>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42" name="直線コネクタ 241"/>
            <p:cNvCxnSpPr/>
            <p:nvPr/>
          </p:nvCxnSpPr>
          <p:spPr>
            <a:xfrm>
              <a:off x="5580112" y="1484784"/>
              <a:ext cx="72008" cy="72008"/>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261" name="グループ化 260"/>
          <p:cNvGrpSpPr/>
          <p:nvPr/>
        </p:nvGrpSpPr>
        <p:grpSpPr>
          <a:xfrm flipH="1">
            <a:off x="6156176" y="1980368"/>
            <a:ext cx="72008" cy="144016"/>
            <a:chOff x="6228184" y="1412776"/>
            <a:chExt cx="72008" cy="144016"/>
          </a:xfrm>
        </p:grpSpPr>
        <p:cxnSp>
          <p:nvCxnSpPr>
            <p:cNvPr id="248" name="直線コネクタ 247"/>
            <p:cNvCxnSpPr/>
            <p:nvPr/>
          </p:nvCxnSpPr>
          <p:spPr>
            <a:xfrm>
              <a:off x="6300192" y="1412776"/>
              <a:ext cx="0" cy="144016"/>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50" name="直線コネクタ 249"/>
            <p:cNvCxnSpPr/>
            <p:nvPr/>
          </p:nvCxnSpPr>
          <p:spPr>
            <a:xfrm>
              <a:off x="6228184" y="1484784"/>
              <a:ext cx="72008"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55" name="直線コネクタ 254"/>
            <p:cNvCxnSpPr/>
            <p:nvPr/>
          </p:nvCxnSpPr>
          <p:spPr>
            <a:xfrm>
              <a:off x="6228184" y="1484784"/>
              <a:ext cx="0" cy="72008"/>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260" name="グループ化 259"/>
          <p:cNvGrpSpPr/>
          <p:nvPr/>
        </p:nvGrpSpPr>
        <p:grpSpPr>
          <a:xfrm>
            <a:off x="6516216" y="1980368"/>
            <a:ext cx="72008" cy="144016"/>
            <a:chOff x="6380584" y="1412776"/>
            <a:chExt cx="72008" cy="144016"/>
          </a:xfrm>
        </p:grpSpPr>
        <p:cxnSp>
          <p:nvCxnSpPr>
            <p:cNvPr id="257" name="直線コネクタ 256"/>
            <p:cNvCxnSpPr/>
            <p:nvPr/>
          </p:nvCxnSpPr>
          <p:spPr>
            <a:xfrm>
              <a:off x="6452592" y="1412776"/>
              <a:ext cx="0" cy="144016"/>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58" name="直線コネクタ 257"/>
            <p:cNvCxnSpPr/>
            <p:nvPr/>
          </p:nvCxnSpPr>
          <p:spPr>
            <a:xfrm>
              <a:off x="6380584" y="1484784"/>
              <a:ext cx="72008"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59" name="直線コネクタ 258"/>
            <p:cNvCxnSpPr/>
            <p:nvPr/>
          </p:nvCxnSpPr>
          <p:spPr>
            <a:xfrm>
              <a:off x="6380584" y="1484784"/>
              <a:ext cx="0" cy="72008"/>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263" name="テキスト ボックス 262"/>
          <p:cNvSpPr txBox="1"/>
          <p:nvPr/>
        </p:nvSpPr>
        <p:spPr>
          <a:xfrm>
            <a:off x="6948264" y="2124384"/>
            <a:ext cx="1107996" cy="369332"/>
          </a:xfrm>
          <a:prstGeom prst="rect">
            <a:avLst/>
          </a:prstGeom>
          <a:noFill/>
        </p:spPr>
        <p:txBody>
          <a:bodyPr wrap="none" rtlCol="0">
            <a:spAutoFit/>
          </a:bodyPr>
          <a:lstStyle/>
          <a:p>
            <a:r>
              <a:rPr kumimoji="1" lang="ja-JP" altLang="en-US" dirty="0" smtClean="0">
                <a:solidFill>
                  <a:srgbClr val="FF00FF"/>
                </a:solidFill>
              </a:rPr>
              <a:t>①遊歩道</a:t>
            </a:r>
            <a:endParaRPr kumimoji="1" lang="ja-JP" altLang="en-US" dirty="0">
              <a:solidFill>
                <a:srgbClr val="FF00FF"/>
              </a:solidFill>
            </a:endParaRPr>
          </a:p>
        </p:txBody>
      </p:sp>
      <p:sp>
        <p:nvSpPr>
          <p:cNvPr id="264" name="テキスト ボックス 263"/>
          <p:cNvSpPr txBox="1"/>
          <p:nvPr/>
        </p:nvSpPr>
        <p:spPr>
          <a:xfrm>
            <a:off x="5148064" y="2340408"/>
            <a:ext cx="877163" cy="369332"/>
          </a:xfrm>
          <a:prstGeom prst="rect">
            <a:avLst/>
          </a:prstGeom>
          <a:noFill/>
        </p:spPr>
        <p:txBody>
          <a:bodyPr wrap="none" rtlCol="0">
            <a:spAutoFit/>
          </a:bodyPr>
          <a:lstStyle/>
          <a:p>
            <a:r>
              <a:rPr kumimoji="1" lang="ja-JP" altLang="en-US" dirty="0" smtClean="0">
                <a:solidFill>
                  <a:srgbClr val="7030A0"/>
                </a:solidFill>
              </a:rPr>
              <a:t>②階段</a:t>
            </a:r>
            <a:endParaRPr kumimoji="1" lang="ja-JP" altLang="en-US" dirty="0">
              <a:solidFill>
                <a:srgbClr val="7030A0"/>
              </a:solidFill>
            </a:endParaRPr>
          </a:p>
        </p:txBody>
      </p:sp>
      <p:sp>
        <p:nvSpPr>
          <p:cNvPr id="265" name="テキスト ボックス 264"/>
          <p:cNvSpPr txBox="1"/>
          <p:nvPr/>
        </p:nvSpPr>
        <p:spPr>
          <a:xfrm>
            <a:off x="4788024" y="2916472"/>
            <a:ext cx="1800493" cy="369332"/>
          </a:xfrm>
          <a:prstGeom prst="rect">
            <a:avLst/>
          </a:prstGeom>
          <a:noFill/>
        </p:spPr>
        <p:txBody>
          <a:bodyPr wrap="none" rtlCol="0">
            <a:spAutoFit/>
          </a:bodyPr>
          <a:lstStyle/>
          <a:p>
            <a:r>
              <a:rPr kumimoji="1" lang="ja-JP" altLang="en-US" dirty="0" smtClean="0">
                <a:solidFill>
                  <a:srgbClr val="FF0000"/>
                </a:solidFill>
              </a:rPr>
              <a:t>③船舶係留施設</a:t>
            </a:r>
            <a:endParaRPr kumimoji="1" lang="ja-JP" altLang="en-US" dirty="0">
              <a:solidFill>
                <a:srgbClr val="FF0000"/>
              </a:solidFill>
            </a:endParaRPr>
          </a:p>
        </p:txBody>
      </p:sp>
      <p:sp>
        <p:nvSpPr>
          <p:cNvPr id="266" name="テキスト ボックス 265"/>
          <p:cNvSpPr txBox="1"/>
          <p:nvPr/>
        </p:nvSpPr>
        <p:spPr>
          <a:xfrm>
            <a:off x="4867716" y="1005844"/>
            <a:ext cx="877163" cy="369332"/>
          </a:xfrm>
          <a:prstGeom prst="rect">
            <a:avLst/>
          </a:prstGeom>
          <a:noFill/>
        </p:spPr>
        <p:txBody>
          <a:bodyPr wrap="none" rtlCol="0">
            <a:spAutoFit/>
          </a:bodyPr>
          <a:lstStyle/>
          <a:p>
            <a:r>
              <a:rPr kumimoji="1" lang="ja-JP" altLang="en-US" dirty="0" smtClean="0">
                <a:solidFill>
                  <a:schemeClr val="accent2"/>
                </a:solidFill>
              </a:rPr>
              <a:t>④東屋</a:t>
            </a:r>
            <a:endParaRPr kumimoji="1" lang="ja-JP" altLang="en-US" dirty="0">
              <a:solidFill>
                <a:schemeClr val="accent2"/>
              </a:solidFill>
            </a:endParaRPr>
          </a:p>
        </p:txBody>
      </p:sp>
      <p:sp>
        <p:nvSpPr>
          <p:cNvPr id="267" name="テキスト ボックス 266"/>
          <p:cNvSpPr txBox="1"/>
          <p:nvPr/>
        </p:nvSpPr>
        <p:spPr>
          <a:xfrm>
            <a:off x="4867716" y="1293876"/>
            <a:ext cx="877163" cy="369332"/>
          </a:xfrm>
          <a:prstGeom prst="rect">
            <a:avLst/>
          </a:prstGeom>
          <a:noFill/>
        </p:spPr>
        <p:txBody>
          <a:bodyPr wrap="none" rtlCol="0">
            <a:spAutoFit/>
          </a:bodyPr>
          <a:lstStyle/>
          <a:p>
            <a:r>
              <a:rPr lang="ja-JP" altLang="en-US" dirty="0" smtClean="0">
                <a:solidFill>
                  <a:schemeClr val="accent2"/>
                </a:solidFill>
              </a:rPr>
              <a:t>⑩</a:t>
            </a:r>
            <a:r>
              <a:rPr kumimoji="1" lang="ja-JP" altLang="en-US" dirty="0" smtClean="0">
                <a:solidFill>
                  <a:schemeClr val="accent2"/>
                </a:solidFill>
              </a:rPr>
              <a:t>売店</a:t>
            </a:r>
            <a:endParaRPr kumimoji="1" lang="ja-JP" altLang="en-US" dirty="0">
              <a:solidFill>
                <a:schemeClr val="accent2"/>
              </a:solidFill>
            </a:endParaRPr>
          </a:p>
        </p:txBody>
      </p:sp>
      <p:grpSp>
        <p:nvGrpSpPr>
          <p:cNvPr id="5" name="グループ化 4"/>
          <p:cNvGrpSpPr/>
          <p:nvPr/>
        </p:nvGrpSpPr>
        <p:grpSpPr>
          <a:xfrm>
            <a:off x="5508104" y="684224"/>
            <a:ext cx="1802096" cy="1224136"/>
            <a:chOff x="5508104" y="684224"/>
            <a:chExt cx="1802096" cy="1224136"/>
          </a:xfrm>
        </p:grpSpPr>
        <p:sp>
          <p:nvSpPr>
            <p:cNvPr id="268" name="テキスト ボックス 267"/>
            <p:cNvSpPr txBox="1"/>
            <p:nvPr/>
          </p:nvSpPr>
          <p:spPr>
            <a:xfrm>
              <a:off x="5508104" y="684224"/>
              <a:ext cx="1802096" cy="369332"/>
            </a:xfrm>
            <a:prstGeom prst="rect">
              <a:avLst/>
            </a:prstGeom>
            <a:noFill/>
          </p:spPr>
          <p:txBody>
            <a:bodyPr wrap="none" rtlCol="0">
              <a:spAutoFit/>
            </a:bodyPr>
            <a:lstStyle/>
            <a:p>
              <a:r>
                <a:rPr lang="ja-JP" altLang="en-US" dirty="0" smtClean="0">
                  <a:solidFill>
                    <a:schemeClr val="accent2"/>
                  </a:solidFill>
                </a:rPr>
                <a:t>⑨</a:t>
              </a:r>
              <a:r>
                <a:rPr kumimoji="1" lang="ja-JP" altLang="en-US" dirty="0" smtClean="0">
                  <a:solidFill>
                    <a:schemeClr val="accent2"/>
                  </a:solidFill>
                </a:rPr>
                <a:t>オープンカフェ</a:t>
              </a:r>
              <a:endParaRPr kumimoji="1" lang="ja-JP" altLang="en-US" dirty="0">
                <a:solidFill>
                  <a:schemeClr val="accent2"/>
                </a:solidFill>
              </a:endParaRPr>
            </a:p>
          </p:txBody>
        </p:sp>
        <p:cxnSp>
          <p:nvCxnSpPr>
            <p:cNvPr id="270" name="直線矢印コネクタ 269"/>
            <p:cNvCxnSpPr/>
            <p:nvPr/>
          </p:nvCxnSpPr>
          <p:spPr>
            <a:xfrm>
              <a:off x="6012160" y="1044264"/>
              <a:ext cx="360040" cy="864096"/>
            </a:xfrm>
            <a:prstGeom prst="straightConnector1">
              <a:avLst/>
            </a:prstGeom>
            <a:ln>
              <a:solidFill>
                <a:schemeClr val="accent2"/>
              </a:solidFill>
              <a:tailEnd type="arrow"/>
            </a:ln>
          </p:spPr>
          <p:style>
            <a:lnRef idx="1">
              <a:schemeClr val="accent1"/>
            </a:lnRef>
            <a:fillRef idx="0">
              <a:schemeClr val="accent1"/>
            </a:fillRef>
            <a:effectRef idx="0">
              <a:schemeClr val="accent1"/>
            </a:effectRef>
            <a:fontRef idx="minor">
              <a:schemeClr val="tx1"/>
            </a:fontRef>
          </p:style>
        </p:cxnSp>
      </p:grpSp>
      <p:sp>
        <p:nvSpPr>
          <p:cNvPr id="271" name="テキスト ボックス 270"/>
          <p:cNvSpPr txBox="1"/>
          <p:nvPr/>
        </p:nvSpPr>
        <p:spPr>
          <a:xfrm>
            <a:off x="6519621" y="1356457"/>
            <a:ext cx="877163" cy="369332"/>
          </a:xfrm>
          <a:prstGeom prst="rect">
            <a:avLst/>
          </a:prstGeom>
          <a:noFill/>
        </p:spPr>
        <p:txBody>
          <a:bodyPr wrap="none" rtlCol="0">
            <a:spAutoFit/>
          </a:bodyPr>
          <a:lstStyle/>
          <a:p>
            <a:r>
              <a:rPr lang="ja-JP" altLang="en-US" dirty="0" smtClean="0">
                <a:solidFill>
                  <a:schemeClr val="accent2"/>
                </a:solidFill>
              </a:rPr>
              <a:t>⑤</a:t>
            </a:r>
            <a:r>
              <a:rPr kumimoji="1" lang="ja-JP" altLang="en-US" dirty="0" smtClean="0">
                <a:solidFill>
                  <a:schemeClr val="accent2"/>
                </a:solidFill>
              </a:rPr>
              <a:t>便所</a:t>
            </a:r>
            <a:endParaRPr kumimoji="1" lang="ja-JP" altLang="en-US" dirty="0">
              <a:solidFill>
                <a:schemeClr val="accent2"/>
              </a:solidFill>
            </a:endParaRPr>
          </a:p>
        </p:txBody>
      </p:sp>
      <p:sp>
        <p:nvSpPr>
          <p:cNvPr id="186" name="テキスト ボックス 185"/>
          <p:cNvSpPr txBox="1"/>
          <p:nvPr/>
        </p:nvSpPr>
        <p:spPr>
          <a:xfrm>
            <a:off x="3779912" y="3933130"/>
            <a:ext cx="1318008" cy="276999"/>
          </a:xfrm>
          <a:prstGeom prst="rect">
            <a:avLst/>
          </a:prstGeom>
          <a:noFill/>
        </p:spPr>
        <p:txBody>
          <a:bodyPr wrap="square" rtlCol="0">
            <a:spAutoFit/>
          </a:bodyPr>
          <a:lstStyle/>
          <a:p>
            <a:r>
              <a:rPr kumimoji="1" lang="ja-JP" altLang="en-US" sz="1200" dirty="0" smtClean="0"/>
              <a:t>河川区域</a:t>
            </a:r>
            <a:endParaRPr kumimoji="1" lang="ja-JP" altLang="en-US" sz="1200" dirty="0"/>
          </a:p>
        </p:txBody>
      </p:sp>
      <p:cxnSp>
        <p:nvCxnSpPr>
          <p:cNvPr id="131" name="直線コネクタ 130"/>
          <p:cNvCxnSpPr/>
          <p:nvPr/>
        </p:nvCxnSpPr>
        <p:spPr>
          <a:xfrm>
            <a:off x="1708623" y="3855648"/>
            <a:ext cx="5815705" cy="0"/>
          </a:xfrm>
          <a:prstGeom prst="line">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42" name="直線コネクタ 141"/>
          <p:cNvCxnSpPr/>
          <p:nvPr/>
        </p:nvCxnSpPr>
        <p:spPr>
          <a:xfrm flipV="1">
            <a:off x="7524328" y="3852576"/>
            <a:ext cx="1207193" cy="8546"/>
          </a:xfrm>
          <a:prstGeom prst="line">
            <a:avLst/>
          </a:prstGeom>
          <a:ln>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51" name="直線コネクタ 150"/>
          <p:cNvCxnSpPr/>
          <p:nvPr/>
        </p:nvCxnSpPr>
        <p:spPr>
          <a:xfrm flipH="1">
            <a:off x="395536" y="3852576"/>
            <a:ext cx="1308331" cy="0"/>
          </a:xfrm>
          <a:prstGeom prst="line">
            <a:avLst/>
          </a:prstGeom>
          <a:ln>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156" name="テキスト ボックス 155"/>
          <p:cNvSpPr txBox="1"/>
          <p:nvPr/>
        </p:nvSpPr>
        <p:spPr>
          <a:xfrm>
            <a:off x="7502464" y="3933130"/>
            <a:ext cx="1318008" cy="276999"/>
          </a:xfrm>
          <a:prstGeom prst="rect">
            <a:avLst/>
          </a:prstGeom>
          <a:noFill/>
        </p:spPr>
        <p:txBody>
          <a:bodyPr wrap="square" rtlCol="0">
            <a:spAutoFit/>
          </a:bodyPr>
          <a:lstStyle/>
          <a:p>
            <a:r>
              <a:rPr lang="ja-JP" altLang="en-US" sz="1200" dirty="0" smtClean="0"/>
              <a:t>民地等</a:t>
            </a:r>
            <a:endParaRPr kumimoji="1" lang="ja-JP" altLang="en-US" sz="1200" dirty="0"/>
          </a:p>
        </p:txBody>
      </p:sp>
      <p:sp>
        <p:nvSpPr>
          <p:cNvPr id="166" name="テキスト ボックス 165"/>
          <p:cNvSpPr txBox="1"/>
          <p:nvPr/>
        </p:nvSpPr>
        <p:spPr>
          <a:xfrm>
            <a:off x="539552" y="3933130"/>
            <a:ext cx="1318008" cy="276999"/>
          </a:xfrm>
          <a:prstGeom prst="rect">
            <a:avLst/>
          </a:prstGeom>
          <a:noFill/>
        </p:spPr>
        <p:txBody>
          <a:bodyPr wrap="square" rtlCol="0">
            <a:spAutoFit/>
          </a:bodyPr>
          <a:lstStyle/>
          <a:p>
            <a:r>
              <a:rPr lang="ja-JP" altLang="en-US" sz="1200" dirty="0" smtClean="0"/>
              <a:t>民地等</a:t>
            </a:r>
            <a:endParaRPr kumimoji="1" lang="ja-JP" altLang="en-US" sz="1200" dirty="0"/>
          </a:p>
        </p:txBody>
      </p:sp>
      <p:cxnSp>
        <p:nvCxnSpPr>
          <p:cNvPr id="280" name="直線コネクタ 279"/>
          <p:cNvCxnSpPr/>
          <p:nvPr/>
        </p:nvCxnSpPr>
        <p:spPr>
          <a:xfrm flipV="1">
            <a:off x="2503096" y="1669284"/>
            <a:ext cx="576064" cy="432048"/>
          </a:xfrm>
          <a:prstGeom prst="line">
            <a:avLst/>
          </a:prstGeom>
          <a:ln w="762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2" name="直線コネクタ 281"/>
          <p:cNvCxnSpPr/>
          <p:nvPr/>
        </p:nvCxnSpPr>
        <p:spPr>
          <a:xfrm>
            <a:off x="3059832" y="1669284"/>
            <a:ext cx="1788514" cy="0"/>
          </a:xfrm>
          <a:prstGeom prst="line">
            <a:avLst/>
          </a:prstGeom>
          <a:ln w="762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3" name="直線コネクタ 282"/>
          <p:cNvCxnSpPr/>
          <p:nvPr/>
        </p:nvCxnSpPr>
        <p:spPr>
          <a:xfrm flipH="1" flipV="1">
            <a:off x="4834128" y="1669284"/>
            <a:ext cx="576064" cy="432048"/>
          </a:xfrm>
          <a:prstGeom prst="line">
            <a:avLst/>
          </a:prstGeom>
          <a:ln w="762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286" name="テキスト ボックス 285"/>
          <p:cNvSpPr txBox="1"/>
          <p:nvPr/>
        </p:nvSpPr>
        <p:spPr>
          <a:xfrm>
            <a:off x="3419872" y="1298708"/>
            <a:ext cx="646331" cy="369332"/>
          </a:xfrm>
          <a:prstGeom prst="rect">
            <a:avLst/>
          </a:prstGeom>
          <a:noFill/>
        </p:spPr>
        <p:txBody>
          <a:bodyPr wrap="none" rtlCol="0">
            <a:spAutoFit/>
          </a:bodyPr>
          <a:lstStyle/>
          <a:p>
            <a:r>
              <a:rPr kumimoji="1" lang="ja-JP" altLang="en-US" dirty="0" smtClean="0">
                <a:solidFill>
                  <a:schemeClr val="accent2"/>
                </a:solidFill>
              </a:rPr>
              <a:t>⑦橋</a:t>
            </a:r>
            <a:endParaRPr kumimoji="1" lang="ja-JP" altLang="en-US" dirty="0">
              <a:solidFill>
                <a:schemeClr val="accent2"/>
              </a:solidFill>
            </a:endParaRPr>
          </a:p>
        </p:txBody>
      </p:sp>
      <p:sp>
        <p:nvSpPr>
          <p:cNvPr id="287" name="テキスト ボックス 286"/>
          <p:cNvSpPr txBox="1"/>
          <p:nvPr/>
        </p:nvSpPr>
        <p:spPr>
          <a:xfrm>
            <a:off x="539552" y="6207695"/>
            <a:ext cx="8280920" cy="461665"/>
          </a:xfrm>
          <a:prstGeom prst="rect">
            <a:avLst/>
          </a:prstGeom>
          <a:noFill/>
        </p:spPr>
        <p:txBody>
          <a:bodyPr wrap="square" rtlCol="0">
            <a:spAutoFit/>
          </a:bodyPr>
          <a:lstStyle/>
          <a:p>
            <a:pPr algn="ctr"/>
            <a:r>
              <a:rPr kumimoji="1" lang="ja-JP" altLang="en-US" sz="1200" dirty="0" smtClean="0"/>
              <a:t>１．から４．等については「社会資本整備総合交付金」の事業メニューから適切な事業を選択して実施する。</a:t>
            </a:r>
            <a:endParaRPr kumimoji="1" lang="en-US" altLang="ja-JP" sz="1200" dirty="0" smtClean="0"/>
          </a:p>
          <a:p>
            <a:pPr algn="ctr"/>
            <a:r>
              <a:rPr lang="ja-JP" altLang="en-US" sz="1200" dirty="0" smtClean="0"/>
              <a:t>（リンク先</a:t>
            </a:r>
            <a:r>
              <a:rPr lang="en-US" altLang="ja-JP" sz="1200" dirty="0" smtClean="0"/>
              <a:t>URL</a:t>
            </a:r>
            <a:r>
              <a:rPr lang="ja-JP" altLang="en-US" sz="1200" dirty="0" smtClean="0"/>
              <a:t>）　</a:t>
            </a:r>
            <a:r>
              <a:rPr lang="en-US" altLang="ja-JP" sz="1200" dirty="0" smtClean="0"/>
              <a:t>http://www.mlit.go.jp/page/kanbo05_hy_000213.html</a:t>
            </a:r>
            <a:endParaRPr kumimoji="1" lang="ja-JP" altLang="en-US" sz="1200" dirty="0"/>
          </a:p>
        </p:txBody>
      </p:sp>
      <p:cxnSp>
        <p:nvCxnSpPr>
          <p:cNvPr id="88" name="直線コネクタ 87"/>
          <p:cNvCxnSpPr/>
          <p:nvPr/>
        </p:nvCxnSpPr>
        <p:spPr>
          <a:xfrm flipV="1">
            <a:off x="7496924" y="1188280"/>
            <a:ext cx="0" cy="936104"/>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93" name="直線コネクタ 92"/>
          <p:cNvCxnSpPr/>
          <p:nvPr/>
        </p:nvCxnSpPr>
        <p:spPr>
          <a:xfrm flipH="1">
            <a:off x="7221428" y="1188280"/>
            <a:ext cx="288032"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94" name="円/楕円 93"/>
          <p:cNvSpPr/>
          <p:nvPr/>
        </p:nvSpPr>
        <p:spPr>
          <a:xfrm>
            <a:off x="7128065" y="1149725"/>
            <a:ext cx="216024" cy="72008"/>
          </a:xfrm>
          <a:prstGeom prst="ellipse">
            <a:avLst/>
          </a:prstGeom>
          <a:solidFill>
            <a:srgbClr val="FFFF00"/>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8" name="テキスト ボックス 97"/>
          <p:cNvSpPr txBox="1"/>
          <p:nvPr/>
        </p:nvSpPr>
        <p:spPr>
          <a:xfrm>
            <a:off x="6300192" y="1007094"/>
            <a:ext cx="877163" cy="369332"/>
          </a:xfrm>
          <a:prstGeom prst="rect">
            <a:avLst/>
          </a:prstGeom>
          <a:noFill/>
        </p:spPr>
        <p:txBody>
          <a:bodyPr wrap="none" rtlCol="0">
            <a:spAutoFit/>
          </a:bodyPr>
          <a:lstStyle/>
          <a:p>
            <a:r>
              <a:rPr lang="ja-JP" altLang="en-US" dirty="0" smtClean="0">
                <a:solidFill>
                  <a:schemeClr val="accent2"/>
                </a:solidFill>
              </a:rPr>
              <a:t>⑥</a:t>
            </a:r>
            <a:r>
              <a:rPr kumimoji="1" lang="ja-JP" altLang="en-US" dirty="0" smtClean="0">
                <a:solidFill>
                  <a:schemeClr val="accent2"/>
                </a:solidFill>
              </a:rPr>
              <a:t>照明</a:t>
            </a:r>
            <a:endParaRPr kumimoji="1" lang="ja-JP" altLang="en-US" dirty="0">
              <a:solidFill>
                <a:schemeClr val="accent2"/>
              </a:solidFill>
            </a:endParaRPr>
          </a:p>
        </p:txBody>
      </p:sp>
      <p:sp>
        <p:nvSpPr>
          <p:cNvPr id="99" name="正方形/長方形 98"/>
          <p:cNvSpPr/>
          <p:nvPr/>
        </p:nvSpPr>
        <p:spPr>
          <a:xfrm>
            <a:off x="755576" y="684224"/>
            <a:ext cx="792088" cy="144016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0" name="正方形/長方形 99"/>
          <p:cNvSpPr/>
          <p:nvPr/>
        </p:nvSpPr>
        <p:spPr>
          <a:xfrm>
            <a:off x="861768" y="759872"/>
            <a:ext cx="144016" cy="14401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1" name="正方形/長方形 100"/>
          <p:cNvSpPr/>
          <p:nvPr/>
        </p:nvSpPr>
        <p:spPr>
          <a:xfrm>
            <a:off x="1293816" y="759872"/>
            <a:ext cx="144016" cy="14401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2" name="正方形/長方形 101"/>
          <p:cNvSpPr/>
          <p:nvPr/>
        </p:nvSpPr>
        <p:spPr>
          <a:xfrm>
            <a:off x="1077792" y="759872"/>
            <a:ext cx="144016" cy="14401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3" name="正方形/長方形 102"/>
          <p:cNvSpPr/>
          <p:nvPr/>
        </p:nvSpPr>
        <p:spPr>
          <a:xfrm>
            <a:off x="865408" y="989186"/>
            <a:ext cx="144016" cy="14401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5" name="正方形/長方形 104"/>
          <p:cNvSpPr/>
          <p:nvPr/>
        </p:nvSpPr>
        <p:spPr>
          <a:xfrm>
            <a:off x="1297456" y="989186"/>
            <a:ext cx="144016" cy="14401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7" name="正方形/長方形 106"/>
          <p:cNvSpPr/>
          <p:nvPr/>
        </p:nvSpPr>
        <p:spPr>
          <a:xfrm>
            <a:off x="1081432" y="989186"/>
            <a:ext cx="144016" cy="14401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1" name="正方形/長方形 110"/>
          <p:cNvSpPr/>
          <p:nvPr/>
        </p:nvSpPr>
        <p:spPr>
          <a:xfrm>
            <a:off x="861768" y="1209174"/>
            <a:ext cx="144016" cy="14401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2" name="正方形/長方形 111"/>
          <p:cNvSpPr/>
          <p:nvPr/>
        </p:nvSpPr>
        <p:spPr>
          <a:xfrm>
            <a:off x="1293816" y="1209174"/>
            <a:ext cx="144016" cy="14401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3" name="正方形/長方形 112"/>
          <p:cNvSpPr/>
          <p:nvPr/>
        </p:nvSpPr>
        <p:spPr>
          <a:xfrm>
            <a:off x="1077792" y="1209174"/>
            <a:ext cx="144016" cy="14401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4" name="正方形/長方形 113"/>
          <p:cNvSpPr/>
          <p:nvPr/>
        </p:nvSpPr>
        <p:spPr>
          <a:xfrm>
            <a:off x="865408" y="1438488"/>
            <a:ext cx="144016" cy="14401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5" name="正方形/長方形 114"/>
          <p:cNvSpPr/>
          <p:nvPr/>
        </p:nvSpPr>
        <p:spPr>
          <a:xfrm>
            <a:off x="1297456" y="1438488"/>
            <a:ext cx="144016" cy="14401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6" name="正方形/長方形 115"/>
          <p:cNvSpPr/>
          <p:nvPr/>
        </p:nvSpPr>
        <p:spPr>
          <a:xfrm>
            <a:off x="1081432" y="1438488"/>
            <a:ext cx="144016" cy="14401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7" name="正方形/長方形 116"/>
          <p:cNvSpPr/>
          <p:nvPr/>
        </p:nvSpPr>
        <p:spPr>
          <a:xfrm>
            <a:off x="861768" y="1669230"/>
            <a:ext cx="144016" cy="14401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8" name="正方形/長方形 117"/>
          <p:cNvSpPr/>
          <p:nvPr/>
        </p:nvSpPr>
        <p:spPr>
          <a:xfrm>
            <a:off x="1293816" y="1669230"/>
            <a:ext cx="144016" cy="14401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0" name="正方形/長方形 119"/>
          <p:cNvSpPr/>
          <p:nvPr/>
        </p:nvSpPr>
        <p:spPr>
          <a:xfrm>
            <a:off x="1077792" y="1669230"/>
            <a:ext cx="144016" cy="14401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2" name="正方形/長方形 121"/>
          <p:cNvSpPr/>
          <p:nvPr/>
        </p:nvSpPr>
        <p:spPr>
          <a:xfrm>
            <a:off x="1077792" y="1899814"/>
            <a:ext cx="144016" cy="22584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3" name="正方形/長方形 122"/>
          <p:cNvSpPr/>
          <p:nvPr/>
        </p:nvSpPr>
        <p:spPr>
          <a:xfrm>
            <a:off x="861768" y="1908360"/>
            <a:ext cx="144016" cy="22584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4" name="正方形/長方形 123"/>
          <p:cNvSpPr/>
          <p:nvPr/>
        </p:nvSpPr>
        <p:spPr>
          <a:xfrm>
            <a:off x="1296186" y="1899814"/>
            <a:ext cx="144016" cy="22584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26" name="直線コネクタ 125"/>
          <p:cNvCxnSpPr/>
          <p:nvPr/>
        </p:nvCxnSpPr>
        <p:spPr>
          <a:xfrm flipH="1">
            <a:off x="1979712" y="1628800"/>
            <a:ext cx="72008" cy="504056"/>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28" name="直線コネクタ 127"/>
          <p:cNvCxnSpPr/>
          <p:nvPr/>
        </p:nvCxnSpPr>
        <p:spPr>
          <a:xfrm>
            <a:off x="1979712" y="1628800"/>
            <a:ext cx="72008" cy="504056"/>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sp>
        <p:nvSpPr>
          <p:cNvPr id="129" name="円/楕円 128"/>
          <p:cNvSpPr/>
          <p:nvPr/>
        </p:nvSpPr>
        <p:spPr>
          <a:xfrm>
            <a:off x="2051720" y="1412776"/>
            <a:ext cx="288032" cy="288032"/>
          </a:xfrm>
          <a:prstGeom prst="ellipse">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0" name="円/楕円 129"/>
          <p:cNvSpPr/>
          <p:nvPr/>
        </p:nvSpPr>
        <p:spPr>
          <a:xfrm>
            <a:off x="1907704" y="1484784"/>
            <a:ext cx="288032" cy="288032"/>
          </a:xfrm>
          <a:prstGeom prst="ellipse">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2" name="円/楕円 131"/>
          <p:cNvSpPr/>
          <p:nvPr/>
        </p:nvSpPr>
        <p:spPr>
          <a:xfrm>
            <a:off x="1835696" y="1340768"/>
            <a:ext cx="288032" cy="288032"/>
          </a:xfrm>
          <a:prstGeom prst="ellipse">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3" name="円/楕円 132"/>
          <p:cNvSpPr/>
          <p:nvPr/>
        </p:nvSpPr>
        <p:spPr>
          <a:xfrm>
            <a:off x="1691680" y="1565176"/>
            <a:ext cx="288032" cy="288032"/>
          </a:xfrm>
          <a:prstGeom prst="ellipse">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4" name="円/楕円 133"/>
          <p:cNvSpPr/>
          <p:nvPr/>
        </p:nvSpPr>
        <p:spPr>
          <a:xfrm>
            <a:off x="2051720" y="1628800"/>
            <a:ext cx="288032" cy="288032"/>
          </a:xfrm>
          <a:prstGeom prst="ellipse">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5" name="円/楕円 134"/>
          <p:cNvSpPr/>
          <p:nvPr/>
        </p:nvSpPr>
        <p:spPr>
          <a:xfrm>
            <a:off x="1835696" y="1628800"/>
            <a:ext cx="288032" cy="288032"/>
          </a:xfrm>
          <a:prstGeom prst="ellipse">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6" name="円/楕円 135"/>
          <p:cNvSpPr/>
          <p:nvPr/>
        </p:nvSpPr>
        <p:spPr>
          <a:xfrm>
            <a:off x="1691680" y="1412776"/>
            <a:ext cx="288032" cy="288032"/>
          </a:xfrm>
          <a:prstGeom prst="ellipse">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7" name="円/楕円 136"/>
          <p:cNvSpPr/>
          <p:nvPr/>
        </p:nvSpPr>
        <p:spPr>
          <a:xfrm>
            <a:off x="1979712" y="1268760"/>
            <a:ext cx="288032" cy="288032"/>
          </a:xfrm>
          <a:prstGeom prst="ellipse">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8" name="円/楕円 137"/>
          <p:cNvSpPr/>
          <p:nvPr/>
        </p:nvSpPr>
        <p:spPr>
          <a:xfrm>
            <a:off x="1763688" y="1196752"/>
            <a:ext cx="288032" cy="288032"/>
          </a:xfrm>
          <a:prstGeom prst="ellipse">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1" name="円/楕円 140"/>
          <p:cNvSpPr/>
          <p:nvPr/>
        </p:nvSpPr>
        <p:spPr>
          <a:xfrm>
            <a:off x="1883428" y="1060828"/>
            <a:ext cx="288032" cy="288032"/>
          </a:xfrm>
          <a:prstGeom prst="ellipse">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3" name="テキスト ボックス 142"/>
          <p:cNvSpPr txBox="1"/>
          <p:nvPr/>
        </p:nvSpPr>
        <p:spPr>
          <a:xfrm>
            <a:off x="2123728" y="908720"/>
            <a:ext cx="877163" cy="369332"/>
          </a:xfrm>
          <a:prstGeom prst="rect">
            <a:avLst/>
          </a:prstGeom>
          <a:noFill/>
        </p:spPr>
        <p:txBody>
          <a:bodyPr wrap="none" rtlCol="0">
            <a:spAutoFit/>
          </a:bodyPr>
          <a:lstStyle/>
          <a:p>
            <a:r>
              <a:rPr lang="ja-JP" altLang="en-US" dirty="0" smtClean="0">
                <a:solidFill>
                  <a:srgbClr val="00B050"/>
                </a:solidFill>
              </a:rPr>
              <a:t>⑧植栽</a:t>
            </a:r>
            <a:endParaRPr kumimoji="1" lang="ja-JP" altLang="en-US" dirty="0">
              <a:solidFill>
                <a:srgbClr val="00B050"/>
              </a:solidFill>
            </a:endParaRPr>
          </a:p>
        </p:txBody>
      </p:sp>
      <p:sp>
        <p:nvSpPr>
          <p:cNvPr id="3" name="テキスト ボックス 2"/>
          <p:cNvSpPr txBox="1"/>
          <p:nvPr/>
        </p:nvSpPr>
        <p:spPr>
          <a:xfrm>
            <a:off x="206802" y="4725144"/>
            <a:ext cx="2492990" cy="369332"/>
          </a:xfrm>
          <a:prstGeom prst="rect">
            <a:avLst/>
          </a:prstGeom>
          <a:solidFill>
            <a:schemeClr val="bg1">
              <a:lumMod val="50000"/>
            </a:schemeClr>
          </a:solidFill>
          <a:ln>
            <a:solidFill>
              <a:schemeClr val="bg1">
                <a:lumMod val="50000"/>
              </a:schemeClr>
            </a:solidFill>
          </a:ln>
        </p:spPr>
        <p:txBody>
          <a:bodyPr wrap="none" rtlCol="0">
            <a:spAutoFit/>
          </a:bodyPr>
          <a:lstStyle/>
          <a:p>
            <a:r>
              <a:rPr kumimoji="1" lang="ja-JP" altLang="en-US" dirty="0" smtClean="0">
                <a:solidFill>
                  <a:schemeClr val="bg1"/>
                </a:solidFill>
              </a:rPr>
              <a:t>必要最低限の基盤施設</a:t>
            </a:r>
            <a:endParaRPr kumimoji="1" lang="ja-JP" altLang="en-US" dirty="0">
              <a:solidFill>
                <a:schemeClr val="bg1"/>
              </a:solidFill>
            </a:endParaRPr>
          </a:p>
        </p:txBody>
      </p:sp>
      <p:sp>
        <p:nvSpPr>
          <p:cNvPr id="125" name="テキスト ボックス 124"/>
          <p:cNvSpPr txBox="1"/>
          <p:nvPr/>
        </p:nvSpPr>
        <p:spPr>
          <a:xfrm>
            <a:off x="107504" y="5507940"/>
            <a:ext cx="2581156" cy="369332"/>
          </a:xfrm>
          <a:prstGeom prst="rect">
            <a:avLst/>
          </a:prstGeom>
          <a:solidFill>
            <a:srgbClr val="FF00FF"/>
          </a:solidFill>
          <a:ln>
            <a:solidFill>
              <a:srgbClr val="FF00FF"/>
            </a:solidFill>
          </a:ln>
        </p:spPr>
        <p:txBody>
          <a:bodyPr wrap="none" rtlCol="0">
            <a:spAutoFit/>
          </a:bodyPr>
          <a:lstStyle/>
          <a:p>
            <a:r>
              <a:rPr kumimoji="1" lang="ja-JP" altLang="en-US" dirty="0" smtClean="0">
                <a:solidFill>
                  <a:schemeClr val="bg1"/>
                </a:solidFill>
              </a:rPr>
              <a:t>あったら便利な利用施設</a:t>
            </a:r>
            <a:endParaRPr kumimoji="1" lang="ja-JP" altLang="en-US" dirty="0">
              <a:solidFill>
                <a:schemeClr val="bg1"/>
              </a:solidFill>
            </a:endParaRPr>
          </a:p>
        </p:txBody>
      </p:sp>
      <p:sp>
        <p:nvSpPr>
          <p:cNvPr id="4" name="左中かっこ 3"/>
          <p:cNvSpPr/>
          <p:nvPr/>
        </p:nvSpPr>
        <p:spPr>
          <a:xfrm>
            <a:off x="2798089" y="4437112"/>
            <a:ext cx="261743" cy="1080120"/>
          </a:xfrm>
          <a:prstGeom prst="leftBrace">
            <a:avLst/>
          </a:prstGeom>
          <a:ln w="57150">
            <a:solidFill>
              <a:schemeClr val="bg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44" name="左中かっこ 143"/>
          <p:cNvSpPr/>
          <p:nvPr/>
        </p:nvSpPr>
        <p:spPr>
          <a:xfrm>
            <a:off x="2627784" y="5301208"/>
            <a:ext cx="432048" cy="864096"/>
          </a:xfrm>
          <a:prstGeom prst="leftBrace">
            <a:avLst/>
          </a:prstGeom>
          <a:ln w="57150">
            <a:solidFill>
              <a:srgbClr val="FF00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46" name="テキスト ボックス 145"/>
          <p:cNvSpPr txBox="1"/>
          <p:nvPr/>
        </p:nvSpPr>
        <p:spPr>
          <a:xfrm>
            <a:off x="2915816" y="4957276"/>
            <a:ext cx="4801314" cy="369332"/>
          </a:xfrm>
          <a:prstGeom prst="rect">
            <a:avLst/>
          </a:prstGeom>
          <a:noFill/>
        </p:spPr>
        <p:txBody>
          <a:bodyPr wrap="none" rtlCol="0">
            <a:spAutoFit/>
          </a:bodyPr>
          <a:lstStyle/>
          <a:p>
            <a:r>
              <a:rPr lang="ja-JP" altLang="en-US" dirty="0" smtClean="0">
                <a:latin typeface="ＭＳ ゴシック" pitchFamily="49" charset="-128"/>
                <a:ea typeface="ＭＳ ゴシック" pitchFamily="49" charset="-128"/>
              </a:rPr>
              <a:t>３．道路事業　　　　　：①　　　　⑥⑦⑧</a:t>
            </a:r>
            <a:endParaRPr lang="en-US" altLang="ja-JP" dirty="0" smtClean="0">
              <a:latin typeface="ＭＳ ゴシック" pitchFamily="49" charset="-128"/>
              <a:ea typeface="ＭＳ ゴシック" pitchFamily="49" charset="-128"/>
            </a:endParaRPr>
          </a:p>
        </p:txBody>
      </p:sp>
      <p:sp>
        <p:nvSpPr>
          <p:cNvPr id="147" name="テキスト ボックス 146"/>
          <p:cNvSpPr txBox="1"/>
          <p:nvPr/>
        </p:nvSpPr>
        <p:spPr>
          <a:xfrm>
            <a:off x="2915816" y="4411712"/>
            <a:ext cx="5827236" cy="646331"/>
          </a:xfrm>
          <a:prstGeom prst="rect">
            <a:avLst/>
          </a:prstGeom>
          <a:noFill/>
        </p:spPr>
        <p:txBody>
          <a:bodyPr wrap="none" rtlCol="0">
            <a:spAutoFit/>
          </a:bodyPr>
          <a:lstStyle/>
          <a:p>
            <a:r>
              <a:rPr kumimoji="1" lang="ja-JP" altLang="en-US" dirty="0" smtClean="0">
                <a:latin typeface="ＭＳ ゴシック" pitchFamily="49" charset="-128"/>
                <a:ea typeface="ＭＳ ゴシック" pitchFamily="49" charset="-128"/>
              </a:rPr>
              <a:t>１．河川事業　　　　　：①②③</a:t>
            </a:r>
            <a:r>
              <a:rPr kumimoji="1" lang="ja-JP" altLang="en-US" sz="1000" dirty="0" smtClean="0">
                <a:latin typeface="ＭＳ ゴシック" pitchFamily="49" charset="-128"/>
                <a:ea typeface="ＭＳ ゴシック" pitchFamily="49" charset="-128"/>
              </a:rPr>
              <a:t>、その他治水・河川利用上必要なもの</a:t>
            </a:r>
          </a:p>
          <a:p>
            <a:r>
              <a:rPr lang="ja-JP" altLang="en-US" dirty="0" smtClean="0">
                <a:latin typeface="ＭＳ ゴシック" pitchFamily="49" charset="-128"/>
                <a:ea typeface="ＭＳ ゴシック" pitchFamily="49" charset="-128"/>
              </a:rPr>
              <a:t>２．都市水環境整備事業：①②③</a:t>
            </a:r>
            <a:r>
              <a:rPr lang="ja-JP" altLang="en-US" sz="1000" dirty="0" smtClean="0">
                <a:latin typeface="ＭＳ ゴシック" pitchFamily="49" charset="-128"/>
                <a:ea typeface="ＭＳ ゴシック" pitchFamily="49" charset="-128"/>
              </a:rPr>
              <a:t>、その他治水・河川利用上必要なもの</a:t>
            </a:r>
            <a:endParaRPr lang="en-US" altLang="ja-JP" sz="1000" dirty="0" smtClean="0">
              <a:latin typeface="ＭＳ ゴシック" pitchFamily="49" charset="-128"/>
              <a:ea typeface="ＭＳ ゴシック" pitchFamily="49" charset="-128"/>
            </a:endParaRPr>
          </a:p>
        </p:txBody>
      </p:sp>
      <p:sp>
        <p:nvSpPr>
          <p:cNvPr id="148" name="テキスト ボックス 147"/>
          <p:cNvSpPr txBox="1"/>
          <p:nvPr/>
        </p:nvSpPr>
        <p:spPr>
          <a:xfrm>
            <a:off x="2922121" y="5783272"/>
            <a:ext cx="5262979" cy="369332"/>
          </a:xfrm>
          <a:prstGeom prst="rect">
            <a:avLst/>
          </a:prstGeom>
          <a:noFill/>
        </p:spPr>
        <p:txBody>
          <a:bodyPr wrap="none" rtlCol="0">
            <a:spAutoFit/>
          </a:bodyPr>
          <a:lstStyle/>
          <a:p>
            <a:r>
              <a:rPr lang="ja-JP" altLang="en-US" dirty="0" smtClean="0">
                <a:latin typeface="ＭＳ ゴシック" pitchFamily="49" charset="-128"/>
                <a:ea typeface="ＭＳ ゴシック" pitchFamily="49" charset="-128"/>
              </a:rPr>
              <a:t>６．民間事業　　　　　：①②③④⑤⑥⑦⑧⑨⑩</a:t>
            </a:r>
            <a:endParaRPr kumimoji="1" lang="ja-JP" altLang="en-US" dirty="0">
              <a:latin typeface="ＭＳ ゴシック" pitchFamily="49" charset="-128"/>
              <a:ea typeface="ＭＳ ゴシック" pitchFamily="49" charset="-128"/>
            </a:endParaRPr>
          </a:p>
        </p:txBody>
      </p:sp>
      <p:sp>
        <p:nvSpPr>
          <p:cNvPr id="149" name="テキスト ボックス 148"/>
          <p:cNvSpPr txBox="1"/>
          <p:nvPr/>
        </p:nvSpPr>
        <p:spPr>
          <a:xfrm>
            <a:off x="2915816" y="5229200"/>
            <a:ext cx="4801314" cy="369332"/>
          </a:xfrm>
          <a:prstGeom prst="rect">
            <a:avLst/>
          </a:prstGeom>
          <a:noFill/>
        </p:spPr>
        <p:txBody>
          <a:bodyPr wrap="none" rtlCol="0">
            <a:spAutoFit/>
          </a:bodyPr>
          <a:lstStyle/>
          <a:p>
            <a:r>
              <a:rPr lang="ja-JP" altLang="en-US" dirty="0" smtClean="0">
                <a:latin typeface="ＭＳ ゴシック" pitchFamily="49" charset="-128"/>
                <a:ea typeface="ＭＳ ゴシック" pitchFamily="49" charset="-128"/>
              </a:rPr>
              <a:t>４．都市公園等事業　　：①②③④⑤⑥⑦⑧</a:t>
            </a:r>
            <a:endParaRPr lang="en-US" altLang="ja-JP" dirty="0" smtClean="0">
              <a:latin typeface="ＭＳ ゴシック" pitchFamily="49" charset="-128"/>
              <a:ea typeface="ＭＳ ゴシック" pitchFamily="49" charset="-128"/>
            </a:endParaRPr>
          </a:p>
        </p:txBody>
      </p:sp>
      <p:sp>
        <p:nvSpPr>
          <p:cNvPr id="150" name="テキスト ボックス 149"/>
          <p:cNvSpPr txBox="1"/>
          <p:nvPr/>
        </p:nvSpPr>
        <p:spPr>
          <a:xfrm>
            <a:off x="2915816" y="5507940"/>
            <a:ext cx="5262979" cy="369332"/>
          </a:xfrm>
          <a:prstGeom prst="rect">
            <a:avLst/>
          </a:prstGeom>
          <a:noFill/>
        </p:spPr>
        <p:txBody>
          <a:bodyPr wrap="none" rtlCol="0">
            <a:spAutoFit/>
          </a:bodyPr>
          <a:lstStyle/>
          <a:p>
            <a:r>
              <a:rPr kumimoji="1" lang="ja-JP" altLang="en-US" dirty="0" smtClean="0">
                <a:latin typeface="ＭＳ ゴシック" pitchFamily="49" charset="-128"/>
                <a:ea typeface="ＭＳ ゴシック" pitchFamily="49" charset="-128"/>
              </a:rPr>
              <a:t>５．自治体単独事業　　：①②③④⑤⑥⑦⑧⑨⑩</a:t>
            </a:r>
            <a:endParaRPr kumimoji="1" lang="en-US" altLang="ja-JP" dirty="0" smtClean="0">
              <a:latin typeface="ＭＳ ゴシック" pitchFamily="49" charset="-128"/>
              <a:ea typeface="ＭＳ ゴシック" pitchFamily="49" charset="-128"/>
            </a:endParaRPr>
          </a:p>
        </p:txBody>
      </p:sp>
      <p:sp>
        <p:nvSpPr>
          <p:cNvPr id="7" name="スライド番号プレースホルダー 6"/>
          <p:cNvSpPr>
            <a:spLocks noGrp="1"/>
          </p:cNvSpPr>
          <p:nvPr>
            <p:ph type="sldNum" sz="quarter" idx="12"/>
          </p:nvPr>
        </p:nvSpPr>
        <p:spPr/>
        <p:txBody>
          <a:bodyPr/>
          <a:lstStyle/>
          <a:p>
            <a:fld id="{461EEA88-C55B-4469-A952-5DB94D728318}" type="slidenum">
              <a:rPr lang="en-US" altLang="ja-JP" smtClean="0"/>
              <a:pPr/>
              <a:t>2</a:t>
            </a:fld>
            <a:endParaRPr lang="en-US" altLang="ja-JP"/>
          </a:p>
        </p:txBody>
      </p:sp>
    </p:spTree>
    <p:extLst>
      <p:ext uri="{BB962C8B-B14F-4D97-AF65-F5344CB8AC3E}">
        <p14:creationId xmlns:p14="http://schemas.microsoft.com/office/powerpoint/2010/main" val="552791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6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6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6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7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8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4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6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47"/>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4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49"/>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50"/>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48"/>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87"/>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4"/>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3"/>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144"/>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1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3" grpId="0"/>
      <p:bldP spid="264" grpId="0"/>
      <p:bldP spid="265" grpId="0"/>
      <p:bldP spid="266" grpId="0"/>
      <p:bldP spid="267" grpId="0"/>
      <p:bldP spid="271" grpId="0"/>
      <p:bldP spid="286" grpId="0"/>
      <p:bldP spid="287" grpId="0"/>
      <p:bldP spid="98" grpId="0"/>
      <p:bldP spid="143" grpId="0"/>
      <p:bldP spid="3" grpId="0" animBg="1"/>
      <p:bldP spid="125" grpId="0" animBg="1"/>
      <p:bldP spid="4" grpId="0" animBg="1"/>
      <p:bldP spid="144" grpId="0" animBg="1"/>
      <p:bldP spid="146" grpId="0"/>
      <p:bldP spid="147" grpId="0"/>
      <p:bldP spid="148" grpId="0"/>
      <p:bldP spid="149" grpId="0"/>
      <p:bldP spid="15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テキスト ボックス 7"/>
          <p:cNvSpPr txBox="1"/>
          <p:nvPr/>
        </p:nvSpPr>
        <p:spPr>
          <a:xfrm>
            <a:off x="2781285" y="2132856"/>
            <a:ext cx="738664" cy="2400657"/>
          </a:xfrm>
          <a:prstGeom prst="rect">
            <a:avLst/>
          </a:prstGeom>
          <a:noFill/>
        </p:spPr>
        <p:txBody>
          <a:bodyPr vert="eaVert" wrap="none" rtlCol="0">
            <a:spAutoFit/>
          </a:bodyPr>
          <a:lstStyle/>
          <a:p>
            <a:r>
              <a:rPr kumimoji="1" lang="ja-JP" altLang="en-US" sz="3600" dirty="0" smtClean="0">
                <a:solidFill>
                  <a:schemeClr val="bg1"/>
                </a:solidFill>
                <a:latin typeface="HGS創英角ｺﾞｼｯｸUB" panose="020B0900000000000000" pitchFamily="50" charset="-128"/>
                <a:ea typeface="HGS創英角ｺﾞｼｯｸUB" panose="020B0900000000000000" pitchFamily="50" charset="-128"/>
              </a:rPr>
              <a:t>利　用　者</a:t>
            </a:r>
            <a:endParaRPr kumimoji="1" lang="ja-JP" altLang="en-US" sz="3600" dirty="0">
              <a:solidFill>
                <a:schemeClr val="bg1"/>
              </a:solidFill>
              <a:latin typeface="HGS創英角ｺﾞｼｯｸUB" panose="020B0900000000000000" pitchFamily="50" charset="-128"/>
              <a:ea typeface="HGS創英角ｺﾞｼｯｸUB" panose="020B0900000000000000" pitchFamily="50" charset="-128"/>
            </a:endParaRPr>
          </a:p>
        </p:txBody>
      </p:sp>
      <p:sp>
        <p:nvSpPr>
          <p:cNvPr id="10" name="テキスト ボックス 9"/>
          <p:cNvSpPr txBox="1"/>
          <p:nvPr/>
        </p:nvSpPr>
        <p:spPr>
          <a:xfrm>
            <a:off x="5333697" y="2132856"/>
            <a:ext cx="738664" cy="2400657"/>
          </a:xfrm>
          <a:prstGeom prst="rect">
            <a:avLst/>
          </a:prstGeom>
          <a:noFill/>
        </p:spPr>
        <p:txBody>
          <a:bodyPr vert="eaVert" wrap="none" rtlCol="0">
            <a:spAutoFit/>
          </a:bodyPr>
          <a:lstStyle/>
          <a:p>
            <a:r>
              <a:rPr kumimoji="1" lang="ja-JP" altLang="en-US" sz="3600" dirty="0" smtClean="0">
                <a:solidFill>
                  <a:schemeClr val="bg1"/>
                </a:solidFill>
                <a:latin typeface="HGS創英角ｺﾞｼｯｸUB" panose="020B0900000000000000" pitchFamily="50" charset="-128"/>
                <a:ea typeface="HGS創英角ｺﾞｼｯｸUB" panose="020B0900000000000000" pitchFamily="50" charset="-128"/>
              </a:rPr>
              <a:t>河川管理者</a:t>
            </a:r>
            <a:endParaRPr kumimoji="1" lang="ja-JP" altLang="en-US" sz="3600" dirty="0">
              <a:solidFill>
                <a:schemeClr val="bg1"/>
              </a:solidFill>
              <a:latin typeface="HGS創英角ｺﾞｼｯｸUB" panose="020B0900000000000000" pitchFamily="50" charset="-128"/>
              <a:ea typeface="HGS創英角ｺﾞｼｯｸUB" panose="020B0900000000000000" pitchFamily="50" charset="-128"/>
            </a:endParaRPr>
          </a:p>
        </p:txBody>
      </p:sp>
      <p:sp>
        <p:nvSpPr>
          <p:cNvPr id="3" name="左右矢印 2"/>
          <p:cNvSpPr/>
          <p:nvPr/>
        </p:nvSpPr>
        <p:spPr>
          <a:xfrm>
            <a:off x="3598731" y="2721116"/>
            <a:ext cx="1656184" cy="1224136"/>
          </a:xfrm>
          <a:prstGeom prst="leftRightArrow">
            <a:avLst>
              <a:gd name="adj1" fmla="val 34513"/>
              <a:gd name="adj2" fmla="val 32966"/>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kumimoji="1" lang="ja-JP" altLang="en-US"/>
          </a:p>
        </p:txBody>
      </p:sp>
      <p:sp>
        <p:nvSpPr>
          <p:cNvPr id="5" name="テキスト ボックス 4"/>
          <p:cNvSpPr txBox="1"/>
          <p:nvPr/>
        </p:nvSpPr>
        <p:spPr>
          <a:xfrm>
            <a:off x="6753146" y="2365491"/>
            <a:ext cx="861774" cy="1970251"/>
          </a:xfrm>
          <a:prstGeom prst="rect">
            <a:avLst/>
          </a:prstGeom>
          <a:noFill/>
        </p:spPr>
        <p:txBody>
          <a:bodyPr vert="eaVert" wrap="none" rtlCol="0">
            <a:spAutoFit/>
          </a:bodyPr>
          <a:lstStyle/>
          <a:p>
            <a:r>
              <a:rPr kumimoji="1" lang="ja-JP" altLang="en-US" sz="4400" dirty="0" smtClean="0">
                <a:solidFill>
                  <a:srgbClr val="FFFFFF"/>
                </a:solidFill>
                <a:latin typeface="HGP創英角ｺﾞｼｯｸUB"/>
                <a:ea typeface="HGP創英角ｺﾞｼｯｸUB"/>
                <a:cs typeface="HGP創英角ｺﾞｼｯｸUB"/>
              </a:rPr>
              <a:t>行　　政</a:t>
            </a:r>
            <a:endParaRPr kumimoji="1" lang="ja-JP" altLang="en-US" sz="4400" dirty="0">
              <a:solidFill>
                <a:srgbClr val="FFFFFF"/>
              </a:solidFill>
              <a:latin typeface="HGP創英角ｺﾞｼｯｸUB"/>
              <a:ea typeface="HGP創英角ｺﾞｼｯｸUB"/>
              <a:cs typeface="HGP創英角ｺﾞｼｯｸUB"/>
            </a:endParaRPr>
          </a:p>
        </p:txBody>
      </p:sp>
      <p:sp>
        <p:nvSpPr>
          <p:cNvPr id="7" name="テキスト ボックス 6"/>
          <p:cNvSpPr txBox="1"/>
          <p:nvPr/>
        </p:nvSpPr>
        <p:spPr>
          <a:xfrm>
            <a:off x="6151143" y="3010019"/>
            <a:ext cx="646331" cy="646331"/>
          </a:xfrm>
          <a:prstGeom prst="rect">
            <a:avLst/>
          </a:prstGeom>
          <a:noFill/>
        </p:spPr>
        <p:txBody>
          <a:bodyPr wrap="none" rtlCol="0">
            <a:spAutoFit/>
          </a:bodyPr>
          <a:lstStyle/>
          <a:p>
            <a:r>
              <a:rPr kumimoji="1" lang="ja-JP" altLang="en-US" sz="3600" dirty="0" smtClean="0">
                <a:solidFill>
                  <a:srgbClr val="FFFFFF"/>
                </a:solidFill>
                <a:latin typeface="HGP創英角ｺﾞｼｯｸUB"/>
                <a:ea typeface="HGP創英角ｺﾞｼｯｸUB"/>
                <a:cs typeface="HGP創英角ｺﾞｼｯｸUB"/>
              </a:rPr>
              <a:t>＝</a:t>
            </a:r>
            <a:endParaRPr kumimoji="1" lang="ja-JP" altLang="en-US" sz="3600" dirty="0">
              <a:solidFill>
                <a:srgbClr val="FFFFFF"/>
              </a:solidFill>
              <a:latin typeface="HGP創英角ｺﾞｼｯｸUB"/>
              <a:ea typeface="HGP創英角ｺﾞｼｯｸUB"/>
              <a:cs typeface="HGP創英角ｺﾞｼｯｸUB"/>
            </a:endParaRPr>
          </a:p>
        </p:txBody>
      </p:sp>
      <p:sp>
        <p:nvSpPr>
          <p:cNvPr id="9" name="テキスト ボックス 8"/>
          <p:cNvSpPr txBox="1"/>
          <p:nvPr/>
        </p:nvSpPr>
        <p:spPr>
          <a:xfrm>
            <a:off x="2056172" y="3010019"/>
            <a:ext cx="646331" cy="646331"/>
          </a:xfrm>
          <a:prstGeom prst="rect">
            <a:avLst/>
          </a:prstGeom>
          <a:noFill/>
        </p:spPr>
        <p:txBody>
          <a:bodyPr wrap="none" rtlCol="0">
            <a:spAutoFit/>
          </a:bodyPr>
          <a:lstStyle/>
          <a:p>
            <a:r>
              <a:rPr kumimoji="1" lang="ja-JP" altLang="en-US" sz="3600" dirty="0" smtClean="0">
                <a:solidFill>
                  <a:srgbClr val="FFFFFF"/>
                </a:solidFill>
                <a:latin typeface="HGP創英角ｺﾞｼｯｸUB"/>
                <a:ea typeface="HGP創英角ｺﾞｼｯｸUB"/>
                <a:cs typeface="HGP創英角ｺﾞｼｯｸUB"/>
              </a:rPr>
              <a:t>＝</a:t>
            </a:r>
            <a:endParaRPr kumimoji="1" lang="ja-JP" altLang="en-US" sz="3600" dirty="0">
              <a:solidFill>
                <a:srgbClr val="FFFFFF"/>
              </a:solidFill>
              <a:latin typeface="HGP創英角ｺﾞｼｯｸUB"/>
              <a:ea typeface="HGP創英角ｺﾞｼｯｸUB"/>
              <a:cs typeface="HGP創英角ｺﾞｼｯｸUB"/>
            </a:endParaRPr>
          </a:p>
        </p:txBody>
      </p:sp>
      <p:sp>
        <p:nvSpPr>
          <p:cNvPr id="4" name="テキスト ボックス 3"/>
          <p:cNvSpPr txBox="1"/>
          <p:nvPr/>
        </p:nvSpPr>
        <p:spPr>
          <a:xfrm>
            <a:off x="36752" y="3089006"/>
            <a:ext cx="1980029" cy="523220"/>
          </a:xfrm>
          <a:prstGeom prst="rect">
            <a:avLst/>
          </a:prstGeom>
          <a:noFill/>
          <a:ln>
            <a:solidFill>
              <a:schemeClr val="bg1"/>
            </a:solidFill>
          </a:ln>
        </p:spPr>
        <p:txBody>
          <a:bodyPr wrap="none" rtlCol="0">
            <a:spAutoFit/>
          </a:bodyPr>
          <a:lstStyle/>
          <a:p>
            <a:r>
              <a:rPr kumimoji="1" lang="ja-JP" altLang="en-US" sz="2800" dirty="0" smtClean="0">
                <a:solidFill>
                  <a:schemeClr val="bg1"/>
                </a:solidFill>
                <a:latin typeface="HGP創英角ｺﾞｼｯｸUB" panose="020B0900000000000000" pitchFamily="50" charset="-128"/>
                <a:ea typeface="HGP創英角ｺﾞｼｯｸUB" panose="020B0900000000000000" pitchFamily="50" charset="-128"/>
              </a:rPr>
              <a:t>一般利用者</a:t>
            </a:r>
            <a:endParaRPr kumimoji="1" lang="ja-JP" altLang="en-US" sz="2800" dirty="0">
              <a:solidFill>
                <a:schemeClr val="bg1"/>
              </a:solidFill>
              <a:latin typeface="HGP創英角ｺﾞｼｯｸUB" panose="020B0900000000000000" pitchFamily="50" charset="-128"/>
              <a:ea typeface="HGP創英角ｺﾞｼｯｸUB" panose="020B0900000000000000" pitchFamily="50" charset="-128"/>
            </a:endParaRPr>
          </a:p>
        </p:txBody>
      </p:sp>
      <p:sp>
        <p:nvSpPr>
          <p:cNvPr id="12" name="テキスト ボックス 11"/>
          <p:cNvSpPr txBox="1"/>
          <p:nvPr/>
        </p:nvSpPr>
        <p:spPr>
          <a:xfrm>
            <a:off x="36752" y="2418148"/>
            <a:ext cx="1980029" cy="523220"/>
          </a:xfrm>
          <a:prstGeom prst="rect">
            <a:avLst/>
          </a:prstGeom>
          <a:noFill/>
          <a:ln>
            <a:solidFill>
              <a:schemeClr val="bg1"/>
            </a:solidFill>
          </a:ln>
        </p:spPr>
        <p:txBody>
          <a:bodyPr wrap="square" rtlCol="0">
            <a:spAutoFit/>
          </a:bodyPr>
          <a:lstStyle/>
          <a:p>
            <a:r>
              <a:rPr kumimoji="1" lang="ja-JP" altLang="en-US" sz="2800" dirty="0" smtClean="0">
                <a:solidFill>
                  <a:schemeClr val="bg1"/>
                </a:solidFill>
                <a:latin typeface="HGP創英角ｺﾞｼｯｸUB" panose="020B0900000000000000" pitchFamily="50" charset="-128"/>
                <a:ea typeface="HGP創英角ｺﾞｼｯｸUB" panose="020B0900000000000000" pitchFamily="50" charset="-128"/>
              </a:rPr>
              <a:t>地域住民</a:t>
            </a:r>
            <a:endParaRPr kumimoji="1" lang="ja-JP" altLang="en-US" sz="2800" dirty="0">
              <a:solidFill>
                <a:schemeClr val="bg1"/>
              </a:solidFill>
              <a:latin typeface="HGP創英角ｺﾞｼｯｸUB" panose="020B0900000000000000" pitchFamily="50" charset="-128"/>
              <a:ea typeface="HGP創英角ｺﾞｼｯｸUB" panose="020B0900000000000000" pitchFamily="50" charset="-128"/>
            </a:endParaRPr>
          </a:p>
        </p:txBody>
      </p:sp>
      <p:sp>
        <p:nvSpPr>
          <p:cNvPr id="13" name="テキスト ボックス 12"/>
          <p:cNvSpPr txBox="1"/>
          <p:nvPr/>
        </p:nvSpPr>
        <p:spPr>
          <a:xfrm>
            <a:off x="36752" y="3812522"/>
            <a:ext cx="1980029" cy="523220"/>
          </a:xfrm>
          <a:prstGeom prst="rect">
            <a:avLst/>
          </a:prstGeom>
          <a:noFill/>
          <a:ln>
            <a:solidFill>
              <a:schemeClr val="bg1"/>
            </a:solidFill>
          </a:ln>
        </p:spPr>
        <p:txBody>
          <a:bodyPr wrap="square" rtlCol="0">
            <a:spAutoFit/>
          </a:bodyPr>
          <a:lstStyle/>
          <a:p>
            <a:r>
              <a:rPr kumimoji="1" lang="ja-JP" altLang="en-US" sz="2800" dirty="0" smtClean="0">
                <a:solidFill>
                  <a:schemeClr val="bg1"/>
                </a:solidFill>
                <a:latin typeface="HGP創英角ｺﾞｼｯｸUB" panose="020B0900000000000000" pitchFamily="50" charset="-128"/>
                <a:ea typeface="HGP創英角ｺﾞｼｯｸUB" panose="020B0900000000000000" pitchFamily="50" charset="-128"/>
              </a:rPr>
              <a:t>事業者</a:t>
            </a:r>
            <a:endParaRPr kumimoji="1" lang="ja-JP" altLang="en-US" sz="2800" dirty="0">
              <a:solidFill>
                <a:schemeClr val="bg1"/>
              </a:solidFill>
              <a:latin typeface="HGP創英角ｺﾞｼｯｸUB" panose="020B0900000000000000" pitchFamily="50" charset="-128"/>
              <a:ea typeface="HGP創英角ｺﾞｼｯｸUB" panose="020B0900000000000000" pitchFamily="50" charset="-128"/>
            </a:endParaRPr>
          </a:p>
        </p:txBody>
      </p:sp>
      <p:grpSp>
        <p:nvGrpSpPr>
          <p:cNvPr id="2" name="グループ化 1"/>
          <p:cNvGrpSpPr/>
          <p:nvPr/>
        </p:nvGrpSpPr>
        <p:grpSpPr>
          <a:xfrm>
            <a:off x="37396" y="97656"/>
            <a:ext cx="1510268" cy="2309341"/>
            <a:chOff x="37396" y="108807"/>
            <a:chExt cx="1510268" cy="2309341"/>
          </a:xfrm>
        </p:grpSpPr>
        <p:sp>
          <p:nvSpPr>
            <p:cNvPr id="14" name="テキスト ボックス 13"/>
            <p:cNvSpPr txBox="1"/>
            <p:nvPr/>
          </p:nvSpPr>
          <p:spPr>
            <a:xfrm>
              <a:off x="78054" y="767633"/>
              <a:ext cx="902811" cy="523220"/>
            </a:xfrm>
            <a:prstGeom prst="rect">
              <a:avLst/>
            </a:prstGeom>
            <a:noFill/>
            <a:ln>
              <a:solidFill>
                <a:schemeClr val="bg1"/>
              </a:solidFill>
            </a:ln>
          </p:spPr>
          <p:txBody>
            <a:bodyPr wrap="none" rtlCol="0">
              <a:spAutoFit/>
            </a:bodyPr>
            <a:lstStyle/>
            <a:p>
              <a:r>
                <a:rPr kumimoji="1" lang="ja-JP" altLang="en-US" sz="2800" dirty="0" smtClean="0">
                  <a:solidFill>
                    <a:schemeClr val="bg1"/>
                  </a:solidFill>
                  <a:latin typeface="HGP創英角ｺﾞｼｯｸUB" panose="020B0900000000000000" pitchFamily="50" charset="-128"/>
                  <a:ea typeface="HGP創英角ｺﾞｼｯｸUB" panose="020B0900000000000000" pitchFamily="50" charset="-128"/>
                </a:rPr>
                <a:t>住民</a:t>
              </a:r>
              <a:endParaRPr kumimoji="1" lang="ja-JP" altLang="en-US" sz="2800" dirty="0">
                <a:solidFill>
                  <a:schemeClr val="bg1"/>
                </a:solidFill>
                <a:latin typeface="HGP創英角ｺﾞｼｯｸUB" panose="020B0900000000000000" pitchFamily="50" charset="-128"/>
                <a:ea typeface="HGP創英角ｺﾞｼｯｸUB" panose="020B0900000000000000" pitchFamily="50" charset="-128"/>
              </a:endParaRPr>
            </a:p>
          </p:txBody>
        </p:sp>
        <p:sp>
          <p:nvSpPr>
            <p:cNvPr id="15" name="テキスト ボックス 14"/>
            <p:cNvSpPr txBox="1"/>
            <p:nvPr/>
          </p:nvSpPr>
          <p:spPr>
            <a:xfrm>
              <a:off x="78054" y="108807"/>
              <a:ext cx="1261884" cy="523220"/>
            </a:xfrm>
            <a:prstGeom prst="rect">
              <a:avLst/>
            </a:prstGeom>
            <a:noFill/>
            <a:ln>
              <a:solidFill>
                <a:schemeClr val="bg1"/>
              </a:solidFill>
            </a:ln>
          </p:spPr>
          <p:txBody>
            <a:bodyPr wrap="none" rtlCol="0">
              <a:spAutoFit/>
            </a:bodyPr>
            <a:lstStyle/>
            <a:p>
              <a:r>
                <a:rPr kumimoji="1" lang="ja-JP" altLang="en-US" sz="2800" dirty="0" smtClean="0">
                  <a:solidFill>
                    <a:schemeClr val="bg1"/>
                  </a:solidFill>
                  <a:latin typeface="HGP創英角ｺﾞｼｯｸUB" panose="020B0900000000000000" pitchFamily="50" charset="-128"/>
                  <a:ea typeface="HGP創英角ｺﾞｼｯｸUB" panose="020B0900000000000000" pitchFamily="50" charset="-128"/>
                </a:rPr>
                <a:t>商店街</a:t>
              </a:r>
              <a:endParaRPr kumimoji="1" lang="ja-JP" altLang="en-US" sz="2800" dirty="0">
                <a:solidFill>
                  <a:schemeClr val="bg1"/>
                </a:solidFill>
                <a:latin typeface="HGP創英角ｺﾞｼｯｸUB" panose="020B0900000000000000" pitchFamily="50" charset="-128"/>
                <a:ea typeface="HGP創英角ｺﾞｼｯｸUB" panose="020B0900000000000000" pitchFamily="50" charset="-128"/>
              </a:endParaRPr>
            </a:p>
          </p:txBody>
        </p:sp>
        <p:sp>
          <p:nvSpPr>
            <p:cNvPr id="17" name="テキスト ボックス 16"/>
            <p:cNvSpPr txBox="1"/>
            <p:nvPr/>
          </p:nvSpPr>
          <p:spPr>
            <a:xfrm>
              <a:off x="37396" y="1434714"/>
              <a:ext cx="1029449" cy="523220"/>
            </a:xfrm>
            <a:prstGeom prst="rect">
              <a:avLst/>
            </a:prstGeom>
            <a:noFill/>
            <a:ln>
              <a:solidFill>
                <a:schemeClr val="bg1"/>
              </a:solidFill>
            </a:ln>
          </p:spPr>
          <p:txBody>
            <a:bodyPr wrap="none" rtlCol="0">
              <a:spAutoFit/>
            </a:bodyPr>
            <a:lstStyle/>
            <a:p>
              <a:r>
                <a:rPr lang="ja-JP" altLang="en-US" sz="2800" dirty="0">
                  <a:solidFill>
                    <a:schemeClr val="bg1"/>
                  </a:solidFill>
                  <a:latin typeface="HGP創英角ｺﾞｼｯｸUB" panose="020B0900000000000000" pitchFamily="50" charset="-128"/>
                  <a:ea typeface="HGP創英角ｺﾞｼｯｸUB" panose="020B0900000000000000" pitchFamily="50" charset="-128"/>
                </a:rPr>
                <a:t>ＮＰＯ</a:t>
              </a:r>
              <a:endParaRPr kumimoji="1" lang="ja-JP" altLang="en-US" sz="2800" dirty="0">
                <a:solidFill>
                  <a:schemeClr val="bg1"/>
                </a:solidFill>
                <a:latin typeface="HGP創英角ｺﾞｼｯｸUB" panose="020B0900000000000000" pitchFamily="50" charset="-128"/>
                <a:ea typeface="HGP創英角ｺﾞｼｯｸUB" panose="020B0900000000000000" pitchFamily="50" charset="-128"/>
              </a:endParaRPr>
            </a:p>
          </p:txBody>
        </p:sp>
        <p:cxnSp>
          <p:nvCxnSpPr>
            <p:cNvPr id="18" name="カギ線コネクタ 17"/>
            <p:cNvCxnSpPr>
              <a:stCxn id="15" idx="3"/>
            </p:cNvCxnSpPr>
            <p:nvPr/>
          </p:nvCxnSpPr>
          <p:spPr>
            <a:xfrm>
              <a:off x="1339938" y="370417"/>
              <a:ext cx="207726" cy="2047731"/>
            </a:xfrm>
            <a:prstGeom prst="bentConnector2">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カギ線コネクタ 19"/>
            <p:cNvCxnSpPr>
              <a:stCxn id="14" idx="3"/>
            </p:cNvCxnSpPr>
            <p:nvPr/>
          </p:nvCxnSpPr>
          <p:spPr>
            <a:xfrm>
              <a:off x="980865" y="1029243"/>
              <a:ext cx="566799" cy="1388905"/>
            </a:xfrm>
            <a:prstGeom prst="bentConnector2">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 name="カギ線コネクタ 23"/>
            <p:cNvCxnSpPr>
              <a:stCxn id="17" idx="3"/>
            </p:cNvCxnSpPr>
            <p:nvPr/>
          </p:nvCxnSpPr>
          <p:spPr>
            <a:xfrm>
              <a:off x="1066845" y="1696324"/>
              <a:ext cx="480819" cy="721824"/>
            </a:xfrm>
            <a:prstGeom prst="bentConnector2">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19" name="グループ化 18"/>
          <p:cNvGrpSpPr/>
          <p:nvPr/>
        </p:nvGrpSpPr>
        <p:grpSpPr>
          <a:xfrm>
            <a:off x="5703029" y="2132856"/>
            <a:ext cx="3337993" cy="808512"/>
            <a:chOff x="5703029" y="2132856"/>
            <a:chExt cx="3337993" cy="808512"/>
          </a:xfrm>
        </p:grpSpPr>
        <p:sp>
          <p:nvSpPr>
            <p:cNvPr id="26" name="テキスト ボックス 25"/>
            <p:cNvSpPr txBox="1"/>
            <p:nvPr/>
          </p:nvSpPr>
          <p:spPr>
            <a:xfrm>
              <a:off x="7691453" y="2418148"/>
              <a:ext cx="1349569" cy="523220"/>
            </a:xfrm>
            <a:prstGeom prst="rect">
              <a:avLst/>
            </a:prstGeom>
            <a:noFill/>
            <a:ln>
              <a:solidFill>
                <a:schemeClr val="bg1"/>
              </a:solidFill>
            </a:ln>
          </p:spPr>
          <p:txBody>
            <a:bodyPr wrap="square" rtlCol="0">
              <a:spAutoFit/>
            </a:bodyPr>
            <a:lstStyle/>
            <a:p>
              <a:r>
                <a:rPr kumimoji="1" lang="ja-JP" altLang="en-US" sz="2800" dirty="0" smtClean="0">
                  <a:solidFill>
                    <a:schemeClr val="bg1"/>
                  </a:solidFill>
                  <a:latin typeface="HGP創英角ｺﾞｼｯｸUB" panose="020B0900000000000000" pitchFamily="50" charset="-128"/>
                  <a:ea typeface="HGP創英角ｺﾞｼｯｸUB" panose="020B0900000000000000" pitchFamily="50" charset="-128"/>
                </a:rPr>
                <a:t>国・県</a:t>
              </a:r>
              <a:endParaRPr kumimoji="1" lang="ja-JP" altLang="en-US" sz="2800" dirty="0">
                <a:solidFill>
                  <a:schemeClr val="bg1"/>
                </a:solidFill>
                <a:latin typeface="HGP創英角ｺﾞｼｯｸUB" panose="020B0900000000000000" pitchFamily="50" charset="-128"/>
                <a:ea typeface="HGP創英角ｺﾞｼｯｸUB" panose="020B0900000000000000" pitchFamily="50" charset="-128"/>
              </a:endParaRPr>
            </a:p>
          </p:txBody>
        </p:sp>
        <p:cxnSp>
          <p:nvCxnSpPr>
            <p:cNvPr id="11" name="カギ線コネクタ 10"/>
            <p:cNvCxnSpPr>
              <a:stCxn id="26" idx="0"/>
              <a:endCxn id="10" idx="0"/>
            </p:cNvCxnSpPr>
            <p:nvPr/>
          </p:nvCxnSpPr>
          <p:spPr>
            <a:xfrm rot="16200000" flipV="1">
              <a:off x="6891988" y="943897"/>
              <a:ext cx="285292" cy="2663209"/>
            </a:xfrm>
            <a:prstGeom prst="bentConnector3">
              <a:avLst>
                <a:gd name="adj1" fmla="val 180128"/>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32" name="テキスト ボックス 31"/>
          <p:cNvSpPr txBox="1"/>
          <p:nvPr/>
        </p:nvSpPr>
        <p:spPr>
          <a:xfrm>
            <a:off x="7691453" y="3422032"/>
            <a:ext cx="1349569" cy="523220"/>
          </a:xfrm>
          <a:prstGeom prst="rect">
            <a:avLst/>
          </a:prstGeom>
          <a:noFill/>
          <a:ln>
            <a:solidFill>
              <a:schemeClr val="bg1"/>
            </a:solidFill>
          </a:ln>
        </p:spPr>
        <p:txBody>
          <a:bodyPr wrap="square" rtlCol="0">
            <a:spAutoFit/>
          </a:bodyPr>
          <a:lstStyle/>
          <a:p>
            <a:r>
              <a:rPr kumimoji="1" lang="ja-JP" altLang="en-US" sz="2800" dirty="0" smtClean="0">
                <a:solidFill>
                  <a:schemeClr val="bg1"/>
                </a:solidFill>
                <a:latin typeface="HGP創英角ｺﾞｼｯｸUB" panose="020B0900000000000000" pitchFamily="50" charset="-128"/>
                <a:ea typeface="HGP創英角ｺﾞｼｯｸUB" panose="020B0900000000000000" pitchFamily="50" charset="-128"/>
              </a:rPr>
              <a:t>市町村</a:t>
            </a:r>
            <a:endParaRPr kumimoji="1" lang="ja-JP" altLang="en-US" sz="2800" dirty="0">
              <a:solidFill>
                <a:schemeClr val="bg1"/>
              </a:solidFill>
              <a:latin typeface="HGP創英角ｺﾞｼｯｸUB" panose="020B0900000000000000" pitchFamily="50" charset="-128"/>
              <a:ea typeface="HGP創英角ｺﾞｼｯｸUB" panose="020B0900000000000000" pitchFamily="50" charset="-128"/>
            </a:endParaRPr>
          </a:p>
        </p:txBody>
      </p:sp>
      <p:grpSp>
        <p:nvGrpSpPr>
          <p:cNvPr id="23" name="グループ化 22"/>
          <p:cNvGrpSpPr/>
          <p:nvPr/>
        </p:nvGrpSpPr>
        <p:grpSpPr>
          <a:xfrm>
            <a:off x="12700" y="1549"/>
            <a:ext cx="9208291" cy="4923032"/>
            <a:chOff x="0" y="-11151"/>
            <a:chExt cx="9208291" cy="4923032"/>
          </a:xfrm>
        </p:grpSpPr>
        <p:sp>
          <p:nvSpPr>
            <p:cNvPr id="21" name="フリーフォーム 20"/>
            <p:cNvSpPr/>
            <p:nvPr/>
          </p:nvSpPr>
          <p:spPr>
            <a:xfrm>
              <a:off x="0" y="-11151"/>
              <a:ext cx="9132849" cy="4917688"/>
            </a:xfrm>
            <a:custGeom>
              <a:avLst/>
              <a:gdLst>
                <a:gd name="connsiteX0" fmla="*/ 0 w 9121698"/>
                <a:gd name="connsiteY0" fmla="*/ 0 h 4917688"/>
                <a:gd name="connsiteX1" fmla="*/ 2118732 w 9121698"/>
                <a:gd name="connsiteY1" fmla="*/ 0 h 4917688"/>
                <a:gd name="connsiteX2" fmla="*/ 2118732 w 9121698"/>
                <a:gd name="connsiteY2" fmla="*/ 1616927 h 4917688"/>
                <a:gd name="connsiteX3" fmla="*/ 9121698 w 9121698"/>
                <a:gd name="connsiteY3" fmla="*/ 1616927 h 4917688"/>
                <a:gd name="connsiteX4" fmla="*/ 9121698 w 9121698"/>
                <a:gd name="connsiteY4" fmla="*/ 3178097 h 4917688"/>
                <a:gd name="connsiteX5" fmla="*/ 7571678 w 9121698"/>
                <a:gd name="connsiteY5" fmla="*/ 3178097 h 4917688"/>
                <a:gd name="connsiteX6" fmla="*/ 7571678 w 9121698"/>
                <a:gd name="connsiteY6" fmla="*/ 4917688 h 4917688"/>
                <a:gd name="connsiteX7" fmla="*/ 11151 w 9121698"/>
                <a:gd name="connsiteY7" fmla="*/ 4917688 h 4917688"/>
                <a:gd name="connsiteX8" fmla="*/ 0 w 9121698"/>
                <a:gd name="connsiteY8" fmla="*/ 0 h 4917688"/>
                <a:gd name="connsiteX0" fmla="*/ 0 w 9132849"/>
                <a:gd name="connsiteY0" fmla="*/ 0 h 4917688"/>
                <a:gd name="connsiteX1" fmla="*/ 2118732 w 9132849"/>
                <a:gd name="connsiteY1" fmla="*/ 0 h 4917688"/>
                <a:gd name="connsiteX2" fmla="*/ 2118732 w 9132849"/>
                <a:gd name="connsiteY2" fmla="*/ 1616927 h 4917688"/>
                <a:gd name="connsiteX3" fmla="*/ 9121698 w 9132849"/>
                <a:gd name="connsiteY3" fmla="*/ 1616927 h 4917688"/>
                <a:gd name="connsiteX4" fmla="*/ 9121698 w 9132849"/>
                <a:gd name="connsiteY4" fmla="*/ 3178097 h 4917688"/>
                <a:gd name="connsiteX5" fmla="*/ 9132849 w 9132849"/>
                <a:gd name="connsiteY5" fmla="*/ 4906536 h 4917688"/>
                <a:gd name="connsiteX6" fmla="*/ 7571678 w 9132849"/>
                <a:gd name="connsiteY6" fmla="*/ 4917688 h 4917688"/>
                <a:gd name="connsiteX7" fmla="*/ 11151 w 9132849"/>
                <a:gd name="connsiteY7" fmla="*/ 4917688 h 4917688"/>
                <a:gd name="connsiteX8" fmla="*/ 0 w 9132849"/>
                <a:gd name="connsiteY8" fmla="*/ 0 h 4917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32849" h="4917688">
                  <a:moveTo>
                    <a:pt x="0" y="0"/>
                  </a:moveTo>
                  <a:lnTo>
                    <a:pt x="2118732" y="0"/>
                  </a:lnTo>
                  <a:lnTo>
                    <a:pt x="2118732" y="1616927"/>
                  </a:lnTo>
                  <a:lnTo>
                    <a:pt x="9121698" y="1616927"/>
                  </a:lnTo>
                  <a:lnTo>
                    <a:pt x="9121698" y="3178097"/>
                  </a:lnTo>
                  <a:lnTo>
                    <a:pt x="9132849" y="4906536"/>
                  </a:lnTo>
                  <a:lnTo>
                    <a:pt x="7571678" y="4917688"/>
                  </a:lnTo>
                  <a:lnTo>
                    <a:pt x="11151" y="4917688"/>
                  </a:lnTo>
                  <a:lnTo>
                    <a:pt x="0" y="0"/>
                  </a:lnTo>
                  <a:close/>
                </a:path>
              </a:pathLst>
            </a:custGeom>
            <a:noFill/>
            <a:ln w="38100">
              <a:solidFill>
                <a:schemeClr val="bg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テキスト ボックス 21"/>
            <p:cNvSpPr txBox="1"/>
            <p:nvPr/>
          </p:nvSpPr>
          <p:spPr>
            <a:xfrm>
              <a:off x="8100295" y="4542549"/>
              <a:ext cx="1107996" cy="369332"/>
            </a:xfrm>
            <a:prstGeom prst="rect">
              <a:avLst/>
            </a:prstGeom>
            <a:noFill/>
          </p:spPr>
          <p:txBody>
            <a:bodyPr wrap="none" rtlCol="0">
              <a:spAutoFit/>
            </a:bodyPr>
            <a:lstStyle/>
            <a:p>
              <a:r>
                <a:rPr kumimoji="1" lang="ja-JP" altLang="en-US" dirty="0" smtClean="0">
                  <a:solidFill>
                    <a:schemeClr val="bg1"/>
                  </a:solidFill>
                  <a:latin typeface="HGP創英角ｺﾞｼｯｸUB" panose="020B0900000000000000" pitchFamily="50" charset="-128"/>
                  <a:ea typeface="HGP創英角ｺﾞｼｯｸUB" panose="020B0900000000000000" pitchFamily="50" charset="-128"/>
                </a:rPr>
                <a:t>河川区域</a:t>
              </a:r>
              <a:endParaRPr kumimoji="1" lang="ja-JP" altLang="en-US" dirty="0">
                <a:solidFill>
                  <a:schemeClr val="bg1"/>
                </a:solidFill>
                <a:latin typeface="HGP創英角ｺﾞｼｯｸUB" panose="020B0900000000000000" pitchFamily="50" charset="-128"/>
                <a:ea typeface="HGP創英角ｺﾞｼｯｸUB" panose="020B0900000000000000" pitchFamily="50" charset="-128"/>
              </a:endParaRPr>
            </a:p>
          </p:txBody>
        </p:sp>
      </p:grpSp>
      <p:sp>
        <p:nvSpPr>
          <p:cNvPr id="25" name="スライド番号プレースホルダー 24"/>
          <p:cNvSpPr>
            <a:spLocks noGrp="1"/>
          </p:cNvSpPr>
          <p:nvPr>
            <p:ph type="sldNum" sz="quarter" idx="12"/>
          </p:nvPr>
        </p:nvSpPr>
        <p:spPr/>
        <p:txBody>
          <a:bodyPr/>
          <a:lstStyle/>
          <a:p>
            <a:fld id="{CE9331C3-343D-4A15-AB63-DCC2F0A65DDE}" type="slidenum">
              <a:rPr lang="en-US" altLang="ja-JP" smtClean="0"/>
              <a:pPr/>
              <a:t>20</a:t>
            </a:fld>
            <a:endParaRPr lang="en-US" altLang="ja-JP"/>
          </a:p>
        </p:txBody>
      </p:sp>
    </p:spTree>
    <p:extLst>
      <p:ext uri="{BB962C8B-B14F-4D97-AF65-F5344CB8AC3E}">
        <p14:creationId xmlns:p14="http://schemas.microsoft.com/office/powerpoint/2010/main" val="204858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2"/>
                                        </p:tgtEl>
                                        <p:attrNameLst>
                                          <p:attrName>style.visibility</p:attrName>
                                        </p:attrNameLst>
                                      </p:cBhvr>
                                      <p:to>
                                        <p:strVal val="visible"/>
                                      </p:to>
                                    </p:set>
                                    <p:animEffect transition="in" filter="fade">
                                      <p:cBhvr>
                                        <p:cTn id="17" dur="500"/>
                                        <p:tgtEl>
                                          <p:spTgt spid="3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グループ化 5"/>
          <p:cNvGrpSpPr/>
          <p:nvPr/>
        </p:nvGrpSpPr>
        <p:grpSpPr>
          <a:xfrm>
            <a:off x="12700" y="1549"/>
            <a:ext cx="9208291" cy="4923032"/>
            <a:chOff x="12700" y="1549"/>
            <a:chExt cx="9208291" cy="4923032"/>
          </a:xfrm>
        </p:grpSpPr>
        <p:sp>
          <p:nvSpPr>
            <p:cNvPr id="8" name="テキスト ボックス 7"/>
            <p:cNvSpPr txBox="1"/>
            <p:nvPr/>
          </p:nvSpPr>
          <p:spPr>
            <a:xfrm>
              <a:off x="2781285" y="2132856"/>
              <a:ext cx="738664" cy="2400657"/>
            </a:xfrm>
            <a:prstGeom prst="rect">
              <a:avLst/>
            </a:prstGeom>
            <a:noFill/>
          </p:spPr>
          <p:txBody>
            <a:bodyPr vert="eaVert" wrap="none" rtlCol="0">
              <a:spAutoFit/>
            </a:bodyPr>
            <a:lstStyle/>
            <a:p>
              <a:r>
                <a:rPr kumimoji="1" lang="ja-JP" altLang="en-US" sz="3600" dirty="0" smtClean="0">
                  <a:solidFill>
                    <a:schemeClr val="bg1"/>
                  </a:solidFill>
                  <a:latin typeface="HGS創英角ｺﾞｼｯｸUB" panose="020B0900000000000000" pitchFamily="50" charset="-128"/>
                  <a:ea typeface="HGS創英角ｺﾞｼｯｸUB" panose="020B0900000000000000" pitchFamily="50" charset="-128"/>
                </a:rPr>
                <a:t>利　用　者</a:t>
              </a:r>
              <a:endParaRPr kumimoji="1" lang="ja-JP" altLang="en-US" sz="3600" dirty="0">
                <a:solidFill>
                  <a:schemeClr val="bg1"/>
                </a:solidFill>
                <a:latin typeface="HGS創英角ｺﾞｼｯｸUB" panose="020B0900000000000000" pitchFamily="50" charset="-128"/>
                <a:ea typeface="HGS創英角ｺﾞｼｯｸUB" panose="020B0900000000000000" pitchFamily="50" charset="-128"/>
              </a:endParaRPr>
            </a:p>
          </p:txBody>
        </p:sp>
        <p:sp>
          <p:nvSpPr>
            <p:cNvPr id="10" name="テキスト ボックス 9"/>
            <p:cNvSpPr txBox="1"/>
            <p:nvPr/>
          </p:nvSpPr>
          <p:spPr>
            <a:xfrm>
              <a:off x="5333697" y="2132856"/>
              <a:ext cx="738664" cy="2400657"/>
            </a:xfrm>
            <a:prstGeom prst="rect">
              <a:avLst/>
            </a:prstGeom>
            <a:noFill/>
          </p:spPr>
          <p:txBody>
            <a:bodyPr vert="eaVert" wrap="none" rtlCol="0">
              <a:spAutoFit/>
            </a:bodyPr>
            <a:lstStyle/>
            <a:p>
              <a:r>
                <a:rPr kumimoji="1" lang="ja-JP" altLang="en-US" sz="3600" dirty="0" smtClean="0">
                  <a:solidFill>
                    <a:schemeClr val="bg1"/>
                  </a:solidFill>
                  <a:latin typeface="HGS創英角ｺﾞｼｯｸUB" panose="020B0900000000000000" pitchFamily="50" charset="-128"/>
                  <a:ea typeface="HGS創英角ｺﾞｼｯｸUB" panose="020B0900000000000000" pitchFamily="50" charset="-128"/>
                </a:rPr>
                <a:t>河川管理者</a:t>
              </a:r>
              <a:endParaRPr kumimoji="1" lang="ja-JP" altLang="en-US" sz="3600" dirty="0">
                <a:solidFill>
                  <a:schemeClr val="bg1"/>
                </a:solidFill>
                <a:latin typeface="HGS創英角ｺﾞｼｯｸUB" panose="020B0900000000000000" pitchFamily="50" charset="-128"/>
                <a:ea typeface="HGS創英角ｺﾞｼｯｸUB" panose="020B0900000000000000" pitchFamily="50" charset="-128"/>
              </a:endParaRPr>
            </a:p>
          </p:txBody>
        </p:sp>
        <p:sp>
          <p:nvSpPr>
            <p:cNvPr id="3" name="左右矢印 2"/>
            <p:cNvSpPr/>
            <p:nvPr/>
          </p:nvSpPr>
          <p:spPr>
            <a:xfrm>
              <a:off x="3598731" y="2721116"/>
              <a:ext cx="1656184" cy="1224136"/>
            </a:xfrm>
            <a:prstGeom prst="leftRightArrow">
              <a:avLst>
                <a:gd name="adj1" fmla="val 34513"/>
                <a:gd name="adj2" fmla="val 32966"/>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kumimoji="1" lang="ja-JP" altLang="en-US"/>
            </a:p>
          </p:txBody>
        </p:sp>
        <p:sp>
          <p:nvSpPr>
            <p:cNvPr id="5" name="テキスト ボックス 4"/>
            <p:cNvSpPr txBox="1"/>
            <p:nvPr/>
          </p:nvSpPr>
          <p:spPr>
            <a:xfrm>
              <a:off x="6753146" y="2365491"/>
              <a:ext cx="861774" cy="1970251"/>
            </a:xfrm>
            <a:prstGeom prst="rect">
              <a:avLst/>
            </a:prstGeom>
            <a:noFill/>
          </p:spPr>
          <p:txBody>
            <a:bodyPr vert="eaVert" wrap="none" rtlCol="0">
              <a:spAutoFit/>
            </a:bodyPr>
            <a:lstStyle/>
            <a:p>
              <a:r>
                <a:rPr kumimoji="1" lang="ja-JP" altLang="en-US" sz="4400" dirty="0" smtClean="0">
                  <a:solidFill>
                    <a:srgbClr val="FFFFFF"/>
                  </a:solidFill>
                  <a:latin typeface="HGP創英角ｺﾞｼｯｸUB"/>
                  <a:ea typeface="HGP創英角ｺﾞｼｯｸUB"/>
                  <a:cs typeface="HGP創英角ｺﾞｼｯｸUB"/>
                </a:rPr>
                <a:t>行　　政</a:t>
              </a:r>
              <a:endParaRPr kumimoji="1" lang="ja-JP" altLang="en-US" sz="4400" dirty="0">
                <a:solidFill>
                  <a:srgbClr val="FFFFFF"/>
                </a:solidFill>
                <a:latin typeface="HGP創英角ｺﾞｼｯｸUB"/>
                <a:ea typeface="HGP創英角ｺﾞｼｯｸUB"/>
                <a:cs typeface="HGP創英角ｺﾞｼｯｸUB"/>
              </a:endParaRPr>
            </a:p>
          </p:txBody>
        </p:sp>
        <p:sp>
          <p:nvSpPr>
            <p:cNvPr id="7" name="テキスト ボックス 6"/>
            <p:cNvSpPr txBox="1"/>
            <p:nvPr/>
          </p:nvSpPr>
          <p:spPr>
            <a:xfrm>
              <a:off x="6151143" y="3010019"/>
              <a:ext cx="646331" cy="646331"/>
            </a:xfrm>
            <a:prstGeom prst="rect">
              <a:avLst/>
            </a:prstGeom>
            <a:noFill/>
          </p:spPr>
          <p:txBody>
            <a:bodyPr wrap="none" rtlCol="0">
              <a:spAutoFit/>
            </a:bodyPr>
            <a:lstStyle/>
            <a:p>
              <a:r>
                <a:rPr kumimoji="1" lang="ja-JP" altLang="en-US" sz="3600" dirty="0" smtClean="0">
                  <a:solidFill>
                    <a:srgbClr val="FFFFFF"/>
                  </a:solidFill>
                  <a:latin typeface="HGP創英角ｺﾞｼｯｸUB"/>
                  <a:ea typeface="HGP創英角ｺﾞｼｯｸUB"/>
                  <a:cs typeface="HGP創英角ｺﾞｼｯｸUB"/>
                </a:rPr>
                <a:t>＝</a:t>
              </a:r>
              <a:endParaRPr kumimoji="1" lang="ja-JP" altLang="en-US" sz="3600" dirty="0">
                <a:solidFill>
                  <a:srgbClr val="FFFFFF"/>
                </a:solidFill>
                <a:latin typeface="HGP創英角ｺﾞｼｯｸUB"/>
                <a:ea typeface="HGP創英角ｺﾞｼｯｸUB"/>
                <a:cs typeface="HGP創英角ｺﾞｼｯｸUB"/>
              </a:endParaRPr>
            </a:p>
          </p:txBody>
        </p:sp>
        <p:sp>
          <p:nvSpPr>
            <p:cNvPr id="9" name="テキスト ボックス 8"/>
            <p:cNvSpPr txBox="1"/>
            <p:nvPr/>
          </p:nvSpPr>
          <p:spPr>
            <a:xfrm>
              <a:off x="2056172" y="3010019"/>
              <a:ext cx="646331" cy="646331"/>
            </a:xfrm>
            <a:prstGeom prst="rect">
              <a:avLst/>
            </a:prstGeom>
            <a:noFill/>
          </p:spPr>
          <p:txBody>
            <a:bodyPr wrap="none" rtlCol="0">
              <a:spAutoFit/>
            </a:bodyPr>
            <a:lstStyle/>
            <a:p>
              <a:r>
                <a:rPr kumimoji="1" lang="ja-JP" altLang="en-US" sz="3600" dirty="0" smtClean="0">
                  <a:solidFill>
                    <a:srgbClr val="FFFFFF"/>
                  </a:solidFill>
                  <a:latin typeface="HGP創英角ｺﾞｼｯｸUB"/>
                  <a:ea typeface="HGP創英角ｺﾞｼｯｸUB"/>
                  <a:cs typeface="HGP創英角ｺﾞｼｯｸUB"/>
                </a:rPr>
                <a:t>＝</a:t>
              </a:r>
              <a:endParaRPr kumimoji="1" lang="ja-JP" altLang="en-US" sz="3600" dirty="0">
                <a:solidFill>
                  <a:srgbClr val="FFFFFF"/>
                </a:solidFill>
                <a:latin typeface="HGP創英角ｺﾞｼｯｸUB"/>
                <a:ea typeface="HGP創英角ｺﾞｼｯｸUB"/>
                <a:cs typeface="HGP創英角ｺﾞｼｯｸUB"/>
              </a:endParaRPr>
            </a:p>
          </p:txBody>
        </p:sp>
        <p:sp>
          <p:nvSpPr>
            <p:cNvPr id="4" name="テキスト ボックス 3"/>
            <p:cNvSpPr txBox="1"/>
            <p:nvPr/>
          </p:nvSpPr>
          <p:spPr>
            <a:xfrm>
              <a:off x="36752" y="3089006"/>
              <a:ext cx="1980029" cy="523220"/>
            </a:xfrm>
            <a:prstGeom prst="rect">
              <a:avLst/>
            </a:prstGeom>
            <a:noFill/>
            <a:ln>
              <a:solidFill>
                <a:schemeClr val="bg1"/>
              </a:solidFill>
            </a:ln>
          </p:spPr>
          <p:txBody>
            <a:bodyPr wrap="none" rtlCol="0">
              <a:spAutoFit/>
            </a:bodyPr>
            <a:lstStyle/>
            <a:p>
              <a:r>
                <a:rPr kumimoji="1" lang="ja-JP" altLang="en-US" sz="2800" dirty="0" smtClean="0">
                  <a:solidFill>
                    <a:schemeClr val="bg1"/>
                  </a:solidFill>
                  <a:latin typeface="HGP創英角ｺﾞｼｯｸUB" panose="020B0900000000000000" pitchFamily="50" charset="-128"/>
                  <a:ea typeface="HGP創英角ｺﾞｼｯｸUB" panose="020B0900000000000000" pitchFamily="50" charset="-128"/>
                </a:rPr>
                <a:t>一般利用者</a:t>
              </a:r>
              <a:endParaRPr kumimoji="1" lang="ja-JP" altLang="en-US" sz="2800" dirty="0">
                <a:solidFill>
                  <a:schemeClr val="bg1"/>
                </a:solidFill>
                <a:latin typeface="HGP創英角ｺﾞｼｯｸUB" panose="020B0900000000000000" pitchFamily="50" charset="-128"/>
                <a:ea typeface="HGP創英角ｺﾞｼｯｸUB" panose="020B0900000000000000" pitchFamily="50" charset="-128"/>
              </a:endParaRPr>
            </a:p>
          </p:txBody>
        </p:sp>
        <p:sp>
          <p:nvSpPr>
            <p:cNvPr id="12" name="テキスト ボックス 11"/>
            <p:cNvSpPr txBox="1"/>
            <p:nvPr/>
          </p:nvSpPr>
          <p:spPr>
            <a:xfrm>
              <a:off x="36752" y="2418148"/>
              <a:ext cx="1980029" cy="523220"/>
            </a:xfrm>
            <a:prstGeom prst="rect">
              <a:avLst/>
            </a:prstGeom>
            <a:noFill/>
            <a:ln>
              <a:solidFill>
                <a:schemeClr val="bg1"/>
              </a:solidFill>
            </a:ln>
          </p:spPr>
          <p:txBody>
            <a:bodyPr wrap="square" rtlCol="0">
              <a:spAutoFit/>
            </a:bodyPr>
            <a:lstStyle/>
            <a:p>
              <a:r>
                <a:rPr kumimoji="1" lang="ja-JP" altLang="en-US" sz="2800" dirty="0" smtClean="0">
                  <a:solidFill>
                    <a:schemeClr val="bg1"/>
                  </a:solidFill>
                  <a:latin typeface="HGP創英角ｺﾞｼｯｸUB" panose="020B0900000000000000" pitchFamily="50" charset="-128"/>
                  <a:ea typeface="HGP創英角ｺﾞｼｯｸUB" panose="020B0900000000000000" pitchFamily="50" charset="-128"/>
                </a:rPr>
                <a:t>地域住民</a:t>
              </a:r>
              <a:endParaRPr kumimoji="1" lang="ja-JP" altLang="en-US" sz="2800" dirty="0">
                <a:solidFill>
                  <a:schemeClr val="bg1"/>
                </a:solidFill>
                <a:latin typeface="HGP創英角ｺﾞｼｯｸUB" panose="020B0900000000000000" pitchFamily="50" charset="-128"/>
                <a:ea typeface="HGP創英角ｺﾞｼｯｸUB" panose="020B0900000000000000" pitchFamily="50" charset="-128"/>
              </a:endParaRPr>
            </a:p>
          </p:txBody>
        </p:sp>
        <p:sp>
          <p:nvSpPr>
            <p:cNvPr id="13" name="テキスト ボックス 12"/>
            <p:cNvSpPr txBox="1"/>
            <p:nvPr/>
          </p:nvSpPr>
          <p:spPr>
            <a:xfrm>
              <a:off x="36752" y="3812522"/>
              <a:ext cx="1980029" cy="523220"/>
            </a:xfrm>
            <a:prstGeom prst="rect">
              <a:avLst/>
            </a:prstGeom>
            <a:noFill/>
            <a:ln>
              <a:solidFill>
                <a:schemeClr val="bg1"/>
              </a:solidFill>
            </a:ln>
          </p:spPr>
          <p:txBody>
            <a:bodyPr wrap="square" rtlCol="0">
              <a:spAutoFit/>
            </a:bodyPr>
            <a:lstStyle/>
            <a:p>
              <a:r>
                <a:rPr kumimoji="1" lang="ja-JP" altLang="en-US" sz="2800" dirty="0" smtClean="0">
                  <a:solidFill>
                    <a:schemeClr val="bg1"/>
                  </a:solidFill>
                  <a:latin typeface="HGP創英角ｺﾞｼｯｸUB" panose="020B0900000000000000" pitchFamily="50" charset="-128"/>
                  <a:ea typeface="HGP創英角ｺﾞｼｯｸUB" panose="020B0900000000000000" pitchFamily="50" charset="-128"/>
                </a:rPr>
                <a:t>事業者</a:t>
              </a:r>
              <a:endParaRPr kumimoji="1" lang="ja-JP" altLang="en-US" sz="2800" dirty="0">
                <a:solidFill>
                  <a:schemeClr val="bg1"/>
                </a:solidFill>
                <a:latin typeface="HGP創英角ｺﾞｼｯｸUB" panose="020B0900000000000000" pitchFamily="50" charset="-128"/>
                <a:ea typeface="HGP創英角ｺﾞｼｯｸUB" panose="020B0900000000000000" pitchFamily="50" charset="-128"/>
              </a:endParaRPr>
            </a:p>
          </p:txBody>
        </p:sp>
        <p:grpSp>
          <p:nvGrpSpPr>
            <p:cNvPr id="2" name="グループ化 1"/>
            <p:cNvGrpSpPr/>
            <p:nvPr/>
          </p:nvGrpSpPr>
          <p:grpSpPr>
            <a:xfrm>
              <a:off x="37396" y="97656"/>
              <a:ext cx="1510268" cy="2309341"/>
              <a:chOff x="37396" y="108807"/>
              <a:chExt cx="1510268" cy="2309341"/>
            </a:xfrm>
          </p:grpSpPr>
          <p:sp>
            <p:nvSpPr>
              <p:cNvPr id="14" name="テキスト ボックス 13"/>
              <p:cNvSpPr txBox="1"/>
              <p:nvPr/>
            </p:nvSpPr>
            <p:spPr>
              <a:xfrm>
                <a:off x="78054" y="767633"/>
                <a:ext cx="902811" cy="523220"/>
              </a:xfrm>
              <a:prstGeom prst="rect">
                <a:avLst/>
              </a:prstGeom>
              <a:noFill/>
              <a:ln>
                <a:solidFill>
                  <a:schemeClr val="bg1"/>
                </a:solidFill>
              </a:ln>
            </p:spPr>
            <p:txBody>
              <a:bodyPr wrap="none" rtlCol="0">
                <a:spAutoFit/>
              </a:bodyPr>
              <a:lstStyle/>
              <a:p>
                <a:r>
                  <a:rPr kumimoji="1" lang="ja-JP" altLang="en-US" sz="2800" dirty="0" smtClean="0">
                    <a:solidFill>
                      <a:schemeClr val="bg1"/>
                    </a:solidFill>
                    <a:latin typeface="HGP創英角ｺﾞｼｯｸUB" panose="020B0900000000000000" pitchFamily="50" charset="-128"/>
                    <a:ea typeface="HGP創英角ｺﾞｼｯｸUB" panose="020B0900000000000000" pitchFamily="50" charset="-128"/>
                  </a:rPr>
                  <a:t>住民</a:t>
                </a:r>
                <a:endParaRPr kumimoji="1" lang="ja-JP" altLang="en-US" sz="2800" dirty="0">
                  <a:solidFill>
                    <a:schemeClr val="bg1"/>
                  </a:solidFill>
                  <a:latin typeface="HGP創英角ｺﾞｼｯｸUB" panose="020B0900000000000000" pitchFamily="50" charset="-128"/>
                  <a:ea typeface="HGP創英角ｺﾞｼｯｸUB" panose="020B0900000000000000" pitchFamily="50" charset="-128"/>
                </a:endParaRPr>
              </a:p>
            </p:txBody>
          </p:sp>
          <p:sp>
            <p:nvSpPr>
              <p:cNvPr id="15" name="テキスト ボックス 14"/>
              <p:cNvSpPr txBox="1"/>
              <p:nvPr/>
            </p:nvSpPr>
            <p:spPr>
              <a:xfrm>
                <a:off x="78054" y="108807"/>
                <a:ext cx="1261884" cy="523220"/>
              </a:xfrm>
              <a:prstGeom prst="rect">
                <a:avLst/>
              </a:prstGeom>
              <a:noFill/>
              <a:ln>
                <a:solidFill>
                  <a:schemeClr val="bg1"/>
                </a:solidFill>
              </a:ln>
            </p:spPr>
            <p:txBody>
              <a:bodyPr wrap="none" rtlCol="0">
                <a:spAutoFit/>
              </a:bodyPr>
              <a:lstStyle/>
              <a:p>
                <a:r>
                  <a:rPr kumimoji="1" lang="ja-JP" altLang="en-US" sz="2800" dirty="0" smtClean="0">
                    <a:solidFill>
                      <a:schemeClr val="bg1"/>
                    </a:solidFill>
                    <a:latin typeface="HGP創英角ｺﾞｼｯｸUB" panose="020B0900000000000000" pitchFamily="50" charset="-128"/>
                    <a:ea typeface="HGP創英角ｺﾞｼｯｸUB" panose="020B0900000000000000" pitchFamily="50" charset="-128"/>
                  </a:rPr>
                  <a:t>商店街</a:t>
                </a:r>
                <a:endParaRPr kumimoji="1" lang="ja-JP" altLang="en-US" sz="2800" dirty="0">
                  <a:solidFill>
                    <a:schemeClr val="bg1"/>
                  </a:solidFill>
                  <a:latin typeface="HGP創英角ｺﾞｼｯｸUB" panose="020B0900000000000000" pitchFamily="50" charset="-128"/>
                  <a:ea typeface="HGP創英角ｺﾞｼｯｸUB" panose="020B0900000000000000" pitchFamily="50" charset="-128"/>
                </a:endParaRPr>
              </a:p>
            </p:txBody>
          </p:sp>
          <p:sp>
            <p:nvSpPr>
              <p:cNvPr id="17" name="テキスト ボックス 16"/>
              <p:cNvSpPr txBox="1"/>
              <p:nvPr/>
            </p:nvSpPr>
            <p:spPr>
              <a:xfrm>
                <a:off x="37396" y="1434714"/>
                <a:ext cx="1029449" cy="523220"/>
              </a:xfrm>
              <a:prstGeom prst="rect">
                <a:avLst/>
              </a:prstGeom>
              <a:noFill/>
              <a:ln>
                <a:solidFill>
                  <a:schemeClr val="bg1"/>
                </a:solidFill>
              </a:ln>
            </p:spPr>
            <p:txBody>
              <a:bodyPr wrap="none" rtlCol="0">
                <a:spAutoFit/>
              </a:bodyPr>
              <a:lstStyle/>
              <a:p>
                <a:r>
                  <a:rPr lang="ja-JP" altLang="en-US" sz="2800" dirty="0">
                    <a:solidFill>
                      <a:schemeClr val="bg1"/>
                    </a:solidFill>
                    <a:latin typeface="HGP創英角ｺﾞｼｯｸUB" panose="020B0900000000000000" pitchFamily="50" charset="-128"/>
                    <a:ea typeface="HGP創英角ｺﾞｼｯｸUB" panose="020B0900000000000000" pitchFamily="50" charset="-128"/>
                  </a:rPr>
                  <a:t>ＮＰＯ</a:t>
                </a:r>
                <a:endParaRPr kumimoji="1" lang="ja-JP" altLang="en-US" sz="2800" dirty="0">
                  <a:solidFill>
                    <a:schemeClr val="bg1"/>
                  </a:solidFill>
                  <a:latin typeface="HGP創英角ｺﾞｼｯｸUB" panose="020B0900000000000000" pitchFamily="50" charset="-128"/>
                  <a:ea typeface="HGP創英角ｺﾞｼｯｸUB" panose="020B0900000000000000" pitchFamily="50" charset="-128"/>
                </a:endParaRPr>
              </a:p>
            </p:txBody>
          </p:sp>
          <p:cxnSp>
            <p:nvCxnSpPr>
              <p:cNvPr id="18" name="カギ線コネクタ 17"/>
              <p:cNvCxnSpPr>
                <a:stCxn id="15" idx="3"/>
              </p:cNvCxnSpPr>
              <p:nvPr/>
            </p:nvCxnSpPr>
            <p:spPr>
              <a:xfrm>
                <a:off x="1339938" y="370417"/>
                <a:ext cx="207726" cy="2047731"/>
              </a:xfrm>
              <a:prstGeom prst="bentConnector2">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カギ線コネクタ 19"/>
              <p:cNvCxnSpPr>
                <a:stCxn id="14" idx="3"/>
              </p:cNvCxnSpPr>
              <p:nvPr/>
            </p:nvCxnSpPr>
            <p:spPr>
              <a:xfrm>
                <a:off x="980865" y="1029243"/>
                <a:ext cx="566799" cy="1388905"/>
              </a:xfrm>
              <a:prstGeom prst="bentConnector2">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 name="カギ線コネクタ 23"/>
              <p:cNvCxnSpPr>
                <a:stCxn id="17" idx="3"/>
              </p:cNvCxnSpPr>
              <p:nvPr/>
            </p:nvCxnSpPr>
            <p:spPr>
              <a:xfrm>
                <a:off x="1066845" y="1696324"/>
                <a:ext cx="480819" cy="721824"/>
              </a:xfrm>
              <a:prstGeom prst="bentConnector2">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19" name="グループ化 18"/>
            <p:cNvGrpSpPr/>
            <p:nvPr/>
          </p:nvGrpSpPr>
          <p:grpSpPr>
            <a:xfrm>
              <a:off x="5703029" y="2132856"/>
              <a:ext cx="3337993" cy="808512"/>
              <a:chOff x="5703029" y="2132856"/>
              <a:chExt cx="3337993" cy="808512"/>
            </a:xfrm>
          </p:grpSpPr>
          <p:sp>
            <p:nvSpPr>
              <p:cNvPr id="26" name="テキスト ボックス 25"/>
              <p:cNvSpPr txBox="1"/>
              <p:nvPr/>
            </p:nvSpPr>
            <p:spPr>
              <a:xfrm>
                <a:off x="7691453" y="2418148"/>
                <a:ext cx="1349569" cy="523220"/>
              </a:xfrm>
              <a:prstGeom prst="rect">
                <a:avLst/>
              </a:prstGeom>
              <a:noFill/>
              <a:ln>
                <a:solidFill>
                  <a:schemeClr val="bg1"/>
                </a:solidFill>
              </a:ln>
            </p:spPr>
            <p:txBody>
              <a:bodyPr wrap="square" rtlCol="0">
                <a:spAutoFit/>
              </a:bodyPr>
              <a:lstStyle/>
              <a:p>
                <a:r>
                  <a:rPr kumimoji="1" lang="ja-JP" altLang="en-US" sz="2800" dirty="0" smtClean="0">
                    <a:solidFill>
                      <a:schemeClr val="bg1"/>
                    </a:solidFill>
                    <a:latin typeface="HGP創英角ｺﾞｼｯｸUB" panose="020B0900000000000000" pitchFamily="50" charset="-128"/>
                    <a:ea typeface="HGP創英角ｺﾞｼｯｸUB" panose="020B0900000000000000" pitchFamily="50" charset="-128"/>
                  </a:rPr>
                  <a:t>国・県</a:t>
                </a:r>
                <a:endParaRPr kumimoji="1" lang="ja-JP" altLang="en-US" sz="2800" dirty="0">
                  <a:solidFill>
                    <a:schemeClr val="bg1"/>
                  </a:solidFill>
                  <a:latin typeface="HGP創英角ｺﾞｼｯｸUB" panose="020B0900000000000000" pitchFamily="50" charset="-128"/>
                  <a:ea typeface="HGP創英角ｺﾞｼｯｸUB" panose="020B0900000000000000" pitchFamily="50" charset="-128"/>
                </a:endParaRPr>
              </a:p>
            </p:txBody>
          </p:sp>
          <p:cxnSp>
            <p:nvCxnSpPr>
              <p:cNvPr id="11" name="カギ線コネクタ 10"/>
              <p:cNvCxnSpPr>
                <a:stCxn id="26" idx="0"/>
                <a:endCxn id="10" idx="0"/>
              </p:cNvCxnSpPr>
              <p:nvPr/>
            </p:nvCxnSpPr>
            <p:spPr>
              <a:xfrm rot="16200000" flipV="1">
                <a:off x="6891988" y="943897"/>
                <a:ext cx="285292" cy="2663209"/>
              </a:xfrm>
              <a:prstGeom prst="bentConnector3">
                <a:avLst>
                  <a:gd name="adj1" fmla="val 180128"/>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32" name="テキスト ボックス 31"/>
            <p:cNvSpPr txBox="1"/>
            <p:nvPr/>
          </p:nvSpPr>
          <p:spPr>
            <a:xfrm>
              <a:off x="7691453" y="3422032"/>
              <a:ext cx="1349569" cy="523220"/>
            </a:xfrm>
            <a:prstGeom prst="rect">
              <a:avLst/>
            </a:prstGeom>
            <a:noFill/>
            <a:ln>
              <a:solidFill>
                <a:schemeClr val="bg1"/>
              </a:solidFill>
            </a:ln>
          </p:spPr>
          <p:txBody>
            <a:bodyPr wrap="square" rtlCol="0">
              <a:spAutoFit/>
            </a:bodyPr>
            <a:lstStyle/>
            <a:p>
              <a:r>
                <a:rPr kumimoji="1" lang="ja-JP" altLang="en-US" sz="2800" dirty="0" smtClean="0">
                  <a:solidFill>
                    <a:schemeClr val="bg1"/>
                  </a:solidFill>
                  <a:latin typeface="HGP創英角ｺﾞｼｯｸUB" panose="020B0900000000000000" pitchFamily="50" charset="-128"/>
                  <a:ea typeface="HGP創英角ｺﾞｼｯｸUB" panose="020B0900000000000000" pitchFamily="50" charset="-128"/>
                </a:rPr>
                <a:t>市町村</a:t>
              </a:r>
              <a:endParaRPr kumimoji="1" lang="ja-JP" altLang="en-US" sz="2800" dirty="0">
                <a:solidFill>
                  <a:schemeClr val="bg1"/>
                </a:solidFill>
                <a:latin typeface="HGP創英角ｺﾞｼｯｸUB" panose="020B0900000000000000" pitchFamily="50" charset="-128"/>
                <a:ea typeface="HGP創英角ｺﾞｼｯｸUB" panose="020B0900000000000000" pitchFamily="50" charset="-128"/>
              </a:endParaRPr>
            </a:p>
          </p:txBody>
        </p:sp>
        <p:grpSp>
          <p:nvGrpSpPr>
            <p:cNvPr id="23" name="グループ化 22"/>
            <p:cNvGrpSpPr/>
            <p:nvPr/>
          </p:nvGrpSpPr>
          <p:grpSpPr>
            <a:xfrm>
              <a:off x="12700" y="1549"/>
              <a:ext cx="9208291" cy="4923032"/>
              <a:chOff x="0" y="-11151"/>
              <a:chExt cx="9208291" cy="4923032"/>
            </a:xfrm>
          </p:grpSpPr>
          <p:sp>
            <p:nvSpPr>
              <p:cNvPr id="21" name="フリーフォーム 20"/>
              <p:cNvSpPr/>
              <p:nvPr/>
            </p:nvSpPr>
            <p:spPr>
              <a:xfrm>
                <a:off x="0" y="-11151"/>
                <a:ext cx="9132849" cy="4917688"/>
              </a:xfrm>
              <a:custGeom>
                <a:avLst/>
                <a:gdLst>
                  <a:gd name="connsiteX0" fmla="*/ 0 w 9121698"/>
                  <a:gd name="connsiteY0" fmla="*/ 0 h 4917688"/>
                  <a:gd name="connsiteX1" fmla="*/ 2118732 w 9121698"/>
                  <a:gd name="connsiteY1" fmla="*/ 0 h 4917688"/>
                  <a:gd name="connsiteX2" fmla="*/ 2118732 w 9121698"/>
                  <a:gd name="connsiteY2" fmla="*/ 1616927 h 4917688"/>
                  <a:gd name="connsiteX3" fmla="*/ 9121698 w 9121698"/>
                  <a:gd name="connsiteY3" fmla="*/ 1616927 h 4917688"/>
                  <a:gd name="connsiteX4" fmla="*/ 9121698 w 9121698"/>
                  <a:gd name="connsiteY4" fmla="*/ 3178097 h 4917688"/>
                  <a:gd name="connsiteX5" fmla="*/ 7571678 w 9121698"/>
                  <a:gd name="connsiteY5" fmla="*/ 3178097 h 4917688"/>
                  <a:gd name="connsiteX6" fmla="*/ 7571678 w 9121698"/>
                  <a:gd name="connsiteY6" fmla="*/ 4917688 h 4917688"/>
                  <a:gd name="connsiteX7" fmla="*/ 11151 w 9121698"/>
                  <a:gd name="connsiteY7" fmla="*/ 4917688 h 4917688"/>
                  <a:gd name="connsiteX8" fmla="*/ 0 w 9121698"/>
                  <a:gd name="connsiteY8" fmla="*/ 0 h 4917688"/>
                  <a:gd name="connsiteX0" fmla="*/ 0 w 9132849"/>
                  <a:gd name="connsiteY0" fmla="*/ 0 h 4917688"/>
                  <a:gd name="connsiteX1" fmla="*/ 2118732 w 9132849"/>
                  <a:gd name="connsiteY1" fmla="*/ 0 h 4917688"/>
                  <a:gd name="connsiteX2" fmla="*/ 2118732 w 9132849"/>
                  <a:gd name="connsiteY2" fmla="*/ 1616927 h 4917688"/>
                  <a:gd name="connsiteX3" fmla="*/ 9121698 w 9132849"/>
                  <a:gd name="connsiteY3" fmla="*/ 1616927 h 4917688"/>
                  <a:gd name="connsiteX4" fmla="*/ 9121698 w 9132849"/>
                  <a:gd name="connsiteY4" fmla="*/ 3178097 h 4917688"/>
                  <a:gd name="connsiteX5" fmla="*/ 9132849 w 9132849"/>
                  <a:gd name="connsiteY5" fmla="*/ 4906536 h 4917688"/>
                  <a:gd name="connsiteX6" fmla="*/ 7571678 w 9132849"/>
                  <a:gd name="connsiteY6" fmla="*/ 4917688 h 4917688"/>
                  <a:gd name="connsiteX7" fmla="*/ 11151 w 9132849"/>
                  <a:gd name="connsiteY7" fmla="*/ 4917688 h 4917688"/>
                  <a:gd name="connsiteX8" fmla="*/ 0 w 9132849"/>
                  <a:gd name="connsiteY8" fmla="*/ 0 h 4917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32849" h="4917688">
                    <a:moveTo>
                      <a:pt x="0" y="0"/>
                    </a:moveTo>
                    <a:lnTo>
                      <a:pt x="2118732" y="0"/>
                    </a:lnTo>
                    <a:lnTo>
                      <a:pt x="2118732" y="1616927"/>
                    </a:lnTo>
                    <a:lnTo>
                      <a:pt x="9121698" y="1616927"/>
                    </a:lnTo>
                    <a:lnTo>
                      <a:pt x="9121698" y="3178097"/>
                    </a:lnTo>
                    <a:lnTo>
                      <a:pt x="9132849" y="4906536"/>
                    </a:lnTo>
                    <a:lnTo>
                      <a:pt x="7571678" y="4917688"/>
                    </a:lnTo>
                    <a:lnTo>
                      <a:pt x="11151" y="4917688"/>
                    </a:lnTo>
                    <a:lnTo>
                      <a:pt x="0" y="0"/>
                    </a:lnTo>
                    <a:close/>
                  </a:path>
                </a:pathLst>
              </a:custGeom>
              <a:noFill/>
              <a:ln w="38100">
                <a:solidFill>
                  <a:schemeClr val="bg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テキスト ボックス 21"/>
              <p:cNvSpPr txBox="1"/>
              <p:nvPr/>
            </p:nvSpPr>
            <p:spPr>
              <a:xfrm>
                <a:off x="8100295" y="4542549"/>
                <a:ext cx="1107996" cy="369332"/>
              </a:xfrm>
              <a:prstGeom prst="rect">
                <a:avLst/>
              </a:prstGeom>
              <a:noFill/>
            </p:spPr>
            <p:txBody>
              <a:bodyPr wrap="none" rtlCol="0">
                <a:spAutoFit/>
              </a:bodyPr>
              <a:lstStyle/>
              <a:p>
                <a:r>
                  <a:rPr kumimoji="1" lang="ja-JP" altLang="en-US" dirty="0" smtClean="0">
                    <a:solidFill>
                      <a:schemeClr val="bg1"/>
                    </a:solidFill>
                    <a:latin typeface="HGP創英角ｺﾞｼｯｸUB" panose="020B0900000000000000" pitchFamily="50" charset="-128"/>
                    <a:ea typeface="HGP創英角ｺﾞｼｯｸUB" panose="020B0900000000000000" pitchFamily="50" charset="-128"/>
                  </a:rPr>
                  <a:t>河川区域</a:t>
                </a:r>
                <a:endParaRPr kumimoji="1" lang="ja-JP" altLang="en-US" dirty="0">
                  <a:solidFill>
                    <a:schemeClr val="bg1"/>
                  </a:solidFill>
                  <a:latin typeface="HGP創英角ｺﾞｼｯｸUB" panose="020B0900000000000000" pitchFamily="50" charset="-128"/>
                  <a:ea typeface="HGP創英角ｺﾞｼｯｸUB" panose="020B0900000000000000" pitchFamily="50" charset="-128"/>
                </a:endParaRPr>
              </a:p>
            </p:txBody>
          </p:sp>
        </p:grpSp>
      </p:grpSp>
      <p:sp>
        <p:nvSpPr>
          <p:cNvPr id="27" name="スライド番号プレースホルダー 26"/>
          <p:cNvSpPr>
            <a:spLocks noGrp="1"/>
          </p:cNvSpPr>
          <p:nvPr>
            <p:ph type="sldNum" sz="quarter" idx="12"/>
          </p:nvPr>
        </p:nvSpPr>
        <p:spPr/>
        <p:txBody>
          <a:bodyPr/>
          <a:lstStyle/>
          <a:p>
            <a:fld id="{CE9331C3-343D-4A15-AB63-DCC2F0A65DDE}" type="slidenum">
              <a:rPr lang="en-US" altLang="ja-JP" smtClean="0"/>
              <a:pPr/>
              <a:t>21</a:t>
            </a:fld>
            <a:endParaRPr lang="en-US" altLang="ja-JP"/>
          </a:p>
        </p:txBody>
      </p:sp>
    </p:spTree>
    <p:extLst>
      <p:ext uri="{BB962C8B-B14F-4D97-AF65-F5344CB8AC3E}">
        <p14:creationId xmlns:p14="http://schemas.microsoft.com/office/powerpoint/2010/main" val="2517299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6"/>
                                        </p:tgtEl>
                                      </p:cBhvr>
                                      <p:by x="25000" y="2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p:cNvSpPr/>
          <p:nvPr/>
        </p:nvSpPr>
        <p:spPr>
          <a:xfrm>
            <a:off x="-180528" y="-99392"/>
            <a:ext cx="9649072" cy="7128792"/>
          </a:xfrm>
          <a:prstGeom prst="rect">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 name="図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8745989">
            <a:off x="3491880" y="2132856"/>
            <a:ext cx="2333446" cy="1257409"/>
          </a:xfrm>
          <a:prstGeom prst="rect">
            <a:avLst/>
          </a:prstGeom>
        </p:spPr>
      </p:pic>
      <p:sp>
        <p:nvSpPr>
          <p:cNvPr id="10" name="フリーフォーム 9"/>
          <p:cNvSpPr/>
          <p:nvPr/>
        </p:nvSpPr>
        <p:spPr>
          <a:xfrm>
            <a:off x="1588168" y="-344150"/>
            <a:ext cx="5229727" cy="7851860"/>
          </a:xfrm>
          <a:custGeom>
            <a:avLst/>
            <a:gdLst>
              <a:gd name="connsiteX0" fmla="*/ 4523874 w 5229727"/>
              <a:gd name="connsiteY0" fmla="*/ 7266 h 7851860"/>
              <a:gd name="connsiteX1" fmla="*/ 4507832 w 5229727"/>
              <a:gd name="connsiteY1" fmla="*/ 263939 h 7851860"/>
              <a:gd name="connsiteX2" fmla="*/ 4459706 w 5229727"/>
              <a:gd name="connsiteY2" fmla="*/ 376234 h 7851860"/>
              <a:gd name="connsiteX3" fmla="*/ 4427621 w 5229727"/>
              <a:gd name="connsiteY3" fmla="*/ 456445 h 7851860"/>
              <a:gd name="connsiteX4" fmla="*/ 4411579 w 5229727"/>
              <a:gd name="connsiteY4" fmla="*/ 520613 h 7851860"/>
              <a:gd name="connsiteX5" fmla="*/ 4395537 w 5229727"/>
              <a:gd name="connsiteY5" fmla="*/ 568739 h 7851860"/>
              <a:gd name="connsiteX6" fmla="*/ 4363453 w 5229727"/>
              <a:gd name="connsiteY6" fmla="*/ 777287 h 7851860"/>
              <a:gd name="connsiteX7" fmla="*/ 4347411 w 5229727"/>
              <a:gd name="connsiteY7" fmla="*/ 953750 h 7851860"/>
              <a:gd name="connsiteX8" fmla="*/ 4315327 w 5229727"/>
              <a:gd name="connsiteY8" fmla="*/ 1066045 h 7851860"/>
              <a:gd name="connsiteX9" fmla="*/ 4299285 w 5229727"/>
              <a:gd name="connsiteY9" fmla="*/ 1210424 h 7851860"/>
              <a:gd name="connsiteX10" fmla="*/ 4283243 w 5229727"/>
              <a:gd name="connsiteY10" fmla="*/ 1258550 h 7851860"/>
              <a:gd name="connsiteX11" fmla="*/ 4267200 w 5229727"/>
              <a:gd name="connsiteY11" fmla="*/ 1338761 h 7851860"/>
              <a:gd name="connsiteX12" fmla="*/ 4219074 w 5229727"/>
              <a:gd name="connsiteY12" fmla="*/ 1499182 h 7851860"/>
              <a:gd name="connsiteX13" fmla="*/ 4203032 w 5229727"/>
              <a:gd name="connsiteY13" fmla="*/ 1547308 h 7851860"/>
              <a:gd name="connsiteX14" fmla="*/ 4138864 w 5229727"/>
              <a:gd name="connsiteY14" fmla="*/ 1595434 h 7851860"/>
              <a:gd name="connsiteX15" fmla="*/ 4106779 w 5229727"/>
              <a:gd name="connsiteY15" fmla="*/ 1723771 h 7851860"/>
              <a:gd name="connsiteX16" fmla="*/ 4042611 w 5229727"/>
              <a:gd name="connsiteY16" fmla="*/ 1820024 h 7851860"/>
              <a:gd name="connsiteX17" fmla="*/ 3962400 w 5229727"/>
              <a:gd name="connsiteY17" fmla="*/ 1964403 h 7851860"/>
              <a:gd name="connsiteX18" fmla="*/ 3866148 w 5229727"/>
              <a:gd name="connsiteY18" fmla="*/ 2076697 h 7851860"/>
              <a:gd name="connsiteX19" fmla="*/ 3785937 w 5229727"/>
              <a:gd name="connsiteY19" fmla="*/ 2108782 h 7851860"/>
              <a:gd name="connsiteX20" fmla="*/ 3721769 w 5229727"/>
              <a:gd name="connsiteY20" fmla="*/ 2156908 h 7851860"/>
              <a:gd name="connsiteX21" fmla="*/ 3673643 w 5229727"/>
              <a:gd name="connsiteY21" fmla="*/ 2237118 h 7851860"/>
              <a:gd name="connsiteX22" fmla="*/ 3609474 w 5229727"/>
              <a:gd name="connsiteY22" fmla="*/ 2333371 h 7851860"/>
              <a:gd name="connsiteX23" fmla="*/ 3561348 w 5229727"/>
              <a:gd name="connsiteY23" fmla="*/ 2349413 h 7851860"/>
              <a:gd name="connsiteX24" fmla="*/ 3481137 w 5229727"/>
              <a:gd name="connsiteY24" fmla="*/ 2413582 h 7851860"/>
              <a:gd name="connsiteX25" fmla="*/ 3433011 w 5229727"/>
              <a:gd name="connsiteY25" fmla="*/ 2557961 h 7851860"/>
              <a:gd name="connsiteX26" fmla="*/ 3288632 w 5229727"/>
              <a:gd name="connsiteY26" fmla="*/ 2638171 h 7851860"/>
              <a:gd name="connsiteX27" fmla="*/ 3240506 w 5229727"/>
              <a:gd name="connsiteY27" fmla="*/ 2686297 h 7851860"/>
              <a:gd name="connsiteX28" fmla="*/ 3192379 w 5229727"/>
              <a:gd name="connsiteY28" fmla="*/ 2702339 h 7851860"/>
              <a:gd name="connsiteX29" fmla="*/ 3176337 w 5229727"/>
              <a:gd name="connsiteY29" fmla="*/ 2750466 h 7851860"/>
              <a:gd name="connsiteX30" fmla="*/ 3064043 w 5229727"/>
              <a:gd name="connsiteY30" fmla="*/ 2878803 h 7851860"/>
              <a:gd name="connsiteX31" fmla="*/ 3015916 w 5229727"/>
              <a:gd name="connsiteY31" fmla="*/ 2894845 h 7851860"/>
              <a:gd name="connsiteX32" fmla="*/ 2967790 w 5229727"/>
              <a:gd name="connsiteY32" fmla="*/ 2926929 h 7851860"/>
              <a:gd name="connsiteX33" fmla="*/ 2935706 w 5229727"/>
              <a:gd name="connsiteY33" fmla="*/ 2975055 h 7851860"/>
              <a:gd name="connsiteX34" fmla="*/ 2903621 w 5229727"/>
              <a:gd name="connsiteY34" fmla="*/ 3007139 h 7851860"/>
              <a:gd name="connsiteX35" fmla="*/ 2839453 w 5229727"/>
              <a:gd name="connsiteY35" fmla="*/ 3151518 h 7851860"/>
              <a:gd name="connsiteX36" fmla="*/ 2791327 w 5229727"/>
              <a:gd name="connsiteY36" fmla="*/ 3183603 h 7851860"/>
              <a:gd name="connsiteX37" fmla="*/ 2711116 w 5229727"/>
              <a:gd name="connsiteY37" fmla="*/ 3295897 h 7851860"/>
              <a:gd name="connsiteX38" fmla="*/ 2662990 w 5229727"/>
              <a:gd name="connsiteY38" fmla="*/ 3327982 h 7851860"/>
              <a:gd name="connsiteX39" fmla="*/ 2614864 w 5229727"/>
              <a:gd name="connsiteY39" fmla="*/ 3472361 h 7851860"/>
              <a:gd name="connsiteX40" fmla="*/ 2518611 w 5229727"/>
              <a:gd name="connsiteY40" fmla="*/ 3536529 h 7851860"/>
              <a:gd name="connsiteX41" fmla="*/ 2422358 w 5229727"/>
              <a:gd name="connsiteY41" fmla="*/ 3584655 h 7851860"/>
              <a:gd name="connsiteX42" fmla="*/ 2406316 w 5229727"/>
              <a:gd name="connsiteY42" fmla="*/ 3632782 h 7851860"/>
              <a:gd name="connsiteX43" fmla="*/ 2326106 w 5229727"/>
              <a:gd name="connsiteY43" fmla="*/ 3712992 h 7851860"/>
              <a:gd name="connsiteX44" fmla="*/ 2261937 w 5229727"/>
              <a:gd name="connsiteY44" fmla="*/ 3729034 h 7851860"/>
              <a:gd name="connsiteX45" fmla="*/ 2229853 w 5229727"/>
              <a:gd name="connsiteY45" fmla="*/ 3777161 h 7851860"/>
              <a:gd name="connsiteX46" fmla="*/ 2213811 w 5229727"/>
              <a:gd name="connsiteY46" fmla="*/ 3825287 h 7851860"/>
              <a:gd name="connsiteX47" fmla="*/ 2133600 w 5229727"/>
              <a:gd name="connsiteY47" fmla="*/ 3937582 h 7851860"/>
              <a:gd name="connsiteX48" fmla="*/ 2069432 w 5229727"/>
              <a:gd name="connsiteY48" fmla="*/ 3969666 h 7851860"/>
              <a:gd name="connsiteX49" fmla="*/ 2005264 w 5229727"/>
              <a:gd name="connsiteY49" fmla="*/ 4017792 h 7851860"/>
              <a:gd name="connsiteX50" fmla="*/ 1941095 w 5229727"/>
              <a:gd name="connsiteY50" fmla="*/ 4146129 h 7851860"/>
              <a:gd name="connsiteX51" fmla="*/ 1909011 w 5229727"/>
              <a:gd name="connsiteY51" fmla="*/ 4242382 h 7851860"/>
              <a:gd name="connsiteX52" fmla="*/ 1780674 w 5229727"/>
              <a:gd name="connsiteY52" fmla="*/ 4370718 h 7851860"/>
              <a:gd name="connsiteX53" fmla="*/ 1748590 w 5229727"/>
              <a:gd name="connsiteY53" fmla="*/ 4402803 h 7851860"/>
              <a:gd name="connsiteX54" fmla="*/ 1684421 w 5229727"/>
              <a:gd name="connsiteY54" fmla="*/ 4499055 h 7851860"/>
              <a:gd name="connsiteX55" fmla="*/ 1604211 w 5229727"/>
              <a:gd name="connsiteY55" fmla="*/ 4627392 h 7851860"/>
              <a:gd name="connsiteX56" fmla="*/ 1588169 w 5229727"/>
              <a:gd name="connsiteY56" fmla="*/ 4675518 h 7851860"/>
              <a:gd name="connsiteX57" fmla="*/ 1540043 w 5229727"/>
              <a:gd name="connsiteY57" fmla="*/ 4691561 h 7851860"/>
              <a:gd name="connsiteX58" fmla="*/ 1507958 w 5229727"/>
              <a:gd name="connsiteY58" fmla="*/ 4755729 h 7851860"/>
              <a:gd name="connsiteX59" fmla="*/ 1475874 w 5229727"/>
              <a:gd name="connsiteY59" fmla="*/ 4851982 h 7851860"/>
              <a:gd name="connsiteX60" fmla="*/ 1379621 w 5229727"/>
              <a:gd name="connsiteY60" fmla="*/ 4948234 h 7851860"/>
              <a:gd name="connsiteX61" fmla="*/ 1331495 w 5229727"/>
              <a:gd name="connsiteY61" fmla="*/ 4996361 h 7851860"/>
              <a:gd name="connsiteX62" fmla="*/ 1299411 w 5229727"/>
              <a:gd name="connsiteY62" fmla="*/ 5044487 h 7851860"/>
              <a:gd name="connsiteX63" fmla="*/ 1219200 w 5229727"/>
              <a:gd name="connsiteY63" fmla="*/ 5124697 h 7851860"/>
              <a:gd name="connsiteX64" fmla="*/ 1187116 w 5229727"/>
              <a:gd name="connsiteY64" fmla="*/ 5172824 h 7851860"/>
              <a:gd name="connsiteX65" fmla="*/ 1155032 w 5229727"/>
              <a:gd name="connsiteY65" fmla="*/ 5285118 h 7851860"/>
              <a:gd name="connsiteX66" fmla="*/ 1138990 w 5229727"/>
              <a:gd name="connsiteY66" fmla="*/ 5333245 h 7851860"/>
              <a:gd name="connsiteX67" fmla="*/ 1106906 w 5229727"/>
              <a:gd name="connsiteY67" fmla="*/ 5381371 h 7851860"/>
              <a:gd name="connsiteX68" fmla="*/ 1090864 w 5229727"/>
              <a:gd name="connsiteY68" fmla="*/ 5445539 h 7851860"/>
              <a:gd name="connsiteX69" fmla="*/ 1042737 w 5229727"/>
              <a:gd name="connsiteY69" fmla="*/ 5477624 h 7851860"/>
              <a:gd name="connsiteX70" fmla="*/ 1010653 w 5229727"/>
              <a:gd name="connsiteY70" fmla="*/ 5605961 h 7851860"/>
              <a:gd name="connsiteX71" fmla="*/ 946485 w 5229727"/>
              <a:gd name="connsiteY71" fmla="*/ 5718255 h 7851860"/>
              <a:gd name="connsiteX72" fmla="*/ 898358 w 5229727"/>
              <a:gd name="connsiteY72" fmla="*/ 5798466 h 7851860"/>
              <a:gd name="connsiteX73" fmla="*/ 802106 w 5229727"/>
              <a:gd name="connsiteY73" fmla="*/ 5926803 h 7851860"/>
              <a:gd name="connsiteX74" fmla="*/ 770021 w 5229727"/>
              <a:gd name="connsiteY74" fmla="*/ 5958887 h 7851860"/>
              <a:gd name="connsiteX75" fmla="*/ 737937 w 5229727"/>
              <a:gd name="connsiteY75" fmla="*/ 6023055 h 7851860"/>
              <a:gd name="connsiteX76" fmla="*/ 705853 w 5229727"/>
              <a:gd name="connsiteY76" fmla="*/ 6135350 h 7851860"/>
              <a:gd name="connsiteX77" fmla="*/ 689811 w 5229727"/>
              <a:gd name="connsiteY77" fmla="*/ 6183476 h 7851860"/>
              <a:gd name="connsiteX78" fmla="*/ 641685 w 5229727"/>
              <a:gd name="connsiteY78" fmla="*/ 6408066 h 7851860"/>
              <a:gd name="connsiteX79" fmla="*/ 561474 w 5229727"/>
              <a:gd name="connsiteY79" fmla="*/ 6504318 h 7851860"/>
              <a:gd name="connsiteX80" fmla="*/ 545432 w 5229727"/>
              <a:gd name="connsiteY80" fmla="*/ 6568487 h 7851860"/>
              <a:gd name="connsiteX81" fmla="*/ 513348 w 5229727"/>
              <a:gd name="connsiteY81" fmla="*/ 6616613 h 7851860"/>
              <a:gd name="connsiteX82" fmla="*/ 497306 w 5229727"/>
              <a:gd name="connsiteY82" fmla="*/ 6696824 h 7851860"/>
              <a:gd name="connsiteX83" fmla="*/ 465221 w 5229727"/>
              <a:gd name="connsiteY83" fmla="*/ 6744950 h 7851860"/>
              <a:gd name="connsiteX84" fmla="*/ 433137 w 5229727"/>
              <a:gd name="connsiteY84" fmla="*/ 6809118 h 7851860"/>
              <a:gd name="connsiteX85" fmla="*/ 417095 w 5229727"/>
              <a:gd name="connsiteY85" fmla="*/ 6857245 h 7851860"/>
              <a:gd name="connsiteX86" fmla="*/ 385011 w 5229727"/>
              <a:gd name="connsiteY86" fmla="*/ 6905371 h 7851860"/>
              <a:gd name="connsiteX87" fmla="*/ 304800 w 5229727"/>
              <a:gd name="connsiteY87" fmla="*/ 6985582 h 7851860"/>
              <a:gd name="connsiteX88" fmla="*/ 272716 w 5229727"/>
              <a:gd name="connsiteY88" fmla="*/ 7097876 h 7851860"/>
              <a:gd name="connsiteX89" fmla="*/ 256674 w 5229727"/>
              <a:gd name="connsiteY89" fmla="*/ 7146003 h 7851860"/>
              <a:gd name="connsiteX90" fmla="*/ 192506 w 5229727"/>
              <a:gd name="connsiteY90" fmla="*/ 7386634 h 7851860"/>
              <a:gd name="connsiteX91" fmla="*/ 160421 w 5229727"/>
              <a:gd name="connsiteY91" fmla="*/ 7450803 h 7851860"/>
              <a:gd name="connsiteX92" fmla="*/ 144379 w 5229727"/>
              <a:gd name="connsiteY92" fmla="*/ 7498929 h 7851860"/>
              <a:gd name="connsiteX93" fmla="*/ 112295 w 5229727"/>
              <a:gd name="connsiteY93" fmla="*/ 7563097 h 7851860"/>
              <a:gd name="connsiteX94" fmla="*/ 96253 w 5229727"/>
              <a:gd name="connsiteY94" fmla="*/ 7611224 h 7851860"/>
              <a:gd name="connsiteX95" fmla="*/ 48127 w 5229727"/>
              <a:gd name="connsiteY95" fmla="*/ 7659350 h 7851860"/>
              <a:gd name="connsiteX96" fmla="*/ 16043 w 5229727"/>
              <a:gd name="connsiteY96" fmla="*/ 7771645 h 7851860"/>
              <a:gd name="connsiteX97" fmla="*/ 0 w 5229727"/>
              <a:gd name="connsiteY97" fmla="*/ 7819771 h 7851860"/>
              <a:gd name="connsiteX98" fmla="*/ 48127 w 5229727"/>
              <a:gd name="connsiteY98" fmla="*/ 7851855 h 7851860"/>
              <a:gd name="connsiteX99" fmla="*/ 737937 w 5229727"/>
              <a:gd name="connsiteY99" fmla="*/ 7803729 h 7851860"/>
              <a:gd name="connsiteX100" fmla="*/ 753979 w 5229727"/>
              <a:gd name="connsiteY100" fmla="*/ 7723518 h 7851860"/>
              <a:gd name="connsiteX101" fmla="*/ 770021 w 5229727"/>
              <a:gd name="connsiteY101" fmla="*/ 7675392 h 7851860"/>
              <a:gd name="connsiteX102" fmla="*/ 802106 w 5229727"/>
              <a:gd name="connsiteY102" fmla="*/ 7643308 h 7851860"/>
              <a:gd name="connsiteX103" fmla="*/ 850232 w 5229727"/>
              <a:gd name="connsiteY103" fmla="*/ 7579139 h 7851860"/>
              <a:gd name="connsiteX104" fmla="*/ 930443 w 5229727"/>
              <a:gd name="connsiteY104" fmla="*/ 7418718 h 7851860"/>
              <a:gd name="connsiteX105" fmla="*/ 946485 w 5229727"/>
              <a:gd name="connsiteY105" fmla="*/ 7370592 h 7851860"/>
              <a:gd name="connsiteX106" fmla="*/ 978569 w 5229727"/>
              <a:gd name="connsiteY106" fmla="*/ 7306424 h 7851860"/>
              <a:gd name="connsiteX107" fmla="*/ 994611 w 5229727"/>
              <a:gd name="connsiteY107" fmla="*/ 7210171 h 7851860"/>
              <a:gd name="connsiteX108" fmla="*/ 1026695 w 5229727"/>
              <a:gd name="connsiteY108" fmla="*/ 7097876 h 7851860"/>
              <a:gd name="connsiteX109" fmla="*/ 1058779 w 5229727"/>
              <a:gd name="connsiteY109" fmla="*/ 6857245 h 7851860"/>
              <a:gd name="connsiteX110" fmla="*/ 1122948 w 5229727"/>
              <a:gd name="connsiteY110" fmla="*/ 6744950 h 7851860"/>
              <a:gd name="connsiteX111" fmla="*/ 1171074 w 5229727"/>
              <a:gd name="connsiteY111" fmla="*/ 6696824 h 7851860"/>
              <a:gd name="connsiteX112" fmla="*/ 1235243 w 5229727"/>
              <a:gd name="connsiteY112" fmla="*/ 6616613 h 7851860"/>
              <a:gd name="connsiteX113" fmla="*/ 1283369 w 5229727"/>
              <a:gd name="connsiteY113" fmla="*/ 6504318 h 7851860"/>
              <a:gd name="connsiteX114" fmla="*/ 1315453 w 5229727"/>
              <a:gd name="connsiteY114" fmla="*/ 6456192 h 7851860"/>
              <a:gd name="connsiteX115" fmla="*/ 1331495 w 5229727"/>
              <a:gd name="connsiteY115" fmla="*/ 6408066 h 7851860"/>
              <a:gd name="connsiteX116" fmla="*/ 1363579 w 5229727"/>
              <a:gd name="connsiteY116" fmla="*/ 6327855 h 7851860"/>
              <a:gd name="connsiteX117" fmla="*/ 1395664 w 5229727"/>
              <a:gd name="connsiteY117" fmla="*/ 6231603 h 7851860"/>
              <a:gd name="connsiteX118" fmla="*/ 1411706 w 5229727"/>
              <a:gd name="connsiteY118" fmla="*/ 6183476 h 7851860"/>
              <a:gd name="connsiteX119" fmla="*/ 1427748 w 5229727"/>
              <a:gd name="connsiteY119" fmla="*/ 6119308 h 7851860"/>
              <a:gd name="connsiteX120" fmla="*/ 1475874 w 5229727"/>
              <a:gd name="connsiteY120" fmla="*/ 6055139 h 7851860"/>
              <a:gd name="connsiteX121" fmla="*/ 1524000 w 5229727"/>
              <a:gd name="connsiteY121" fmla="*/ 5942845 h 7851860"/>
              <a:gd name="connsiteX122" fmla="*/ 1556085 w 5229727"/>
              <a:gd name="connsiteY122" fmla="*/ 5846592 h 7851860"/>
              <a:gd name="connsiteX123" fmla="*/ 1636295 w 5229727"/>
              <a:gd name="connsiteY123" fmla="*/ 5702213 h 7851860"/>
              <a:gd name="connsiteX124" fmla="*/ 1764632 w 5229727"/>
              <a:gd name="connsiteY124" fmla="*/ 5557834 h 7851860"/>
              <a:gd name="connsiteX125" fmla="*/ 1844843 w 5229727"/>
              <a:gd name="connsiteY125" fmla="*/ 5477624 h 7851860"/>
              <a:gd name="connsiteX126" fmla="*/ 1892969 w 5229727"/>
              <a:gd name="connsiteY126" fmla="*/ 5365329 h 7851860"/>
              <a:gd name="connsiteX127" fmla="*/ 1925053 w 5229727"/>
              <a:gd name="connsiteY127" fmla="*/ 5317203 h 7851860"/>
              <a:gd name="connsiteX128" fmla="*/ 1989221 w 5229727"/>
              <a:gd name="connsiteY128" fmla="*/ 5220950 h 7851860"/>
              <a:gd name="connsiteX129" fmla="*/ 2053390 w 5229727"/>
              <a:gd name="connsiteY129" fmla="*/ 5204908 h 7851860"/>
              <a:gd name="connsiteX130" fmla="*/ 2149643 w 5229727"/>
              <a:gd name="connsiteY130" fmla="*/ 5108655 h 7851860"/>
              <a:gd name="connsiteX131" fmla="*/ 2229853 w 5229727"/>
              <a:gd name="connsiteY131" fmla="*/ 4964276 h 7851860"/>
              <a:gd name="connsiteX132" fmla="*/ 2245895 w 5229727"/>
              <a:gd name="connsiteY132" fmla="*/ 4916150 h 7851860"/>
              <a:gd name="connsiteX133" fmla="*/ 2277979 w 5229727"/>
              <a:gd name="connsiteY133" fmla="*/ 4868024 h 7851860"/>
              <a:gd name="connsiteX134" fmla="*/ 2326106 w 5229727"/>
              <a:gd name="connsiteY134" fmla="*/ 4787813 h 7851860"/>
              <a:gd name="connsiteX135" fmla="*/ 2390274 w 5229727"/>
              <a:gd name="connsiteY135" fmla="*/ 4675518 h 7851860"/>
              <a:gd name="connsiteX136" fmla="*/ 2470485 w 5229727"/>
              <a:gd name="connsiteY136" fmla="*/ 4595308 h 7851860"/>
              <a:gd name="connsiteX137" fmla="*/ 2502569 w 5229727"/>
              <a:gd name="connsiteY137" fmla="*/ 4547182 h 7851860"/>
              <a:gd name="connsiteX138" fmla="*/ 2582779 w 5229727"/>
              <a:gd name="connsiteY138" fmla="*/ 4466971 h 7851860"/>
              <a:gd name="connsiteX139" fmla="*/ 2614864 w 5229727"/>
              <a:gd name="connsiteY139" fmla="*/ 4434887 h 7851860"/>
              <a:gd name="connsiteX140" fmla="*/ 2662990 w 5229727"/>
              <a:gd name="connsiteY140" fmla="*/ 4370718 h 7851860"/>
              <a:gd name="connsiteX141" fmla="*/ 2679032 w 5229727"/>
              <a:gd name="connsiteY141" fmla="*/ 4306550 h 7851860"/>
              <a:gd name="connsiteX142" fmla="*/ 2839453 w 5229727"/>
              <a:gd name="connsiteY142" fmla="*/ 4226339 h 7851860"/>
              <a:gd name="connsiteX143" fmla="*/ 2887579 w 5229727"/>
              <a:gd name="connsiteY143" fmla="*/ 4210297 h 7851860"/>
              <a:gd name="connsiteX144" fmla="*/ 2919664 w 5229727"/>
              <a:gd name="connsiteY144" fmla="*/ 4162171 h 7851860"/>
              <a:gd name="connsiteX145" fmla="*/ 2951748 w 5229727"/>
              <a:gd name="connsiteY145" fmla="*/ 4098003 h 7851860"/>
              <a:gd name="connsiteX146" fmla="*/ 2983832 w 5229727"/>
              <a:gd name="connsiteY146" fmla="*/ 4065918 h 7851860"/>
              <a:gd name="connsiteX147" fmla="*/ 3064043 w 5229727"/>
              <a:gd name="connsiteY147" fmla="*/ 3985708 h 7851860"/>
              <a:gd name="connsiteX148" fmla="*/ 3112169 w 5229727"/>
              <a:gd name="connsiteY148" fmla="*/ 3953624 h 7851860"/>
              <a:gd name="connsiteX149" fmla="*/ 3160295 w 5229727"/>
              <a:gd name="connsiteY149" fmla="*/ 3937582 h 7851860"/>
              <a:gd name="connsiteX150" fmla="*/ 3208421 w 5229727"/>
              <a:gd name="connsiteY150" fmla="*/ 3841329 h 7851860"/>
              <a:gd name="connsiteX151" fmla="*/ 3240506 w 5229727"/>
              <a:gd name="connsiteY151" fmla="*/ 3809245 h 7851860"/>
              <a:gd name="connsiteX152" fmla="*/ 3304674 w 5229727"/>
              <a:gd name="connsiteY152" fmla="*/ 3729034 h 7851860"/>
              <a:gd name="connsiteX153" fmla="*/ 3433011 w 5229727"/>
              <a:gd name="connsiteY153" fmla="*/ 3584655 h 7851860"/>
              <a:gd name="connsiteX154" fmla="*/ 3529264 w 5229727"/>
              <a:gd name="connsiteY154" fmla="*/ 3520487 h 7851860"/>
              <a:gd name="connsiteX155" fmla="*/ 3593432 w 5229727"/>
              <a:gd name="connsiteY155" fmla="*/ 3408192 h 7851860"/>
              <a:gd name="connsiteX156" fmla="*/ 3625516 w 5229727"/>
              <a:gd name="connsiteY156" fmla="*/ 3344024 h 7851860"/>
              <a:gd name="connsiteX157" fmla="*/ 3705727 w 5229727"/>
              <a:gd name="connsiteY157" fmla="*/ 3279855 h 7851860"/>
              <a:gd name="connsiteX158" fmla="*/ 3753853 w 5229727"/>
              <a:gd name="connsiteY158" fmla="*/ 3263813 h 7851860"/>
              <a:gd name="connsiteX159" fmla="*/ 3834064 w 5229727"/>
              <a:gd name="connsiteY159" fmla="*/ 3183603 h 7851860"/>
              <a:gd name="connsiteX160" fmla="*/ 3866148 w 5229727"/>
              <a:gd name="connsiteY160" fmla="*/ 3071308 h 7851860"/>
              <a:gd name="connsiteX161" fmla="*/ 3898232 w 5229727"/>
              <a:gd name="connsiteY161" fmla="*/ 3023182 h 7851860"/>
              <a:gd name="connsiteX162" fmla="*/ 3946358 w 5229727"/>
              <a:gd name="connsiteY162" fmla="*/ 3007139 h 7851860"/>
              <a:gd name="connsiteX163" fmla="*/ 3978443 w 5229727"/>
              <a:gd name="connsiteY163" fmla="*/ 2975055 h 7851860"/>
              <a:gd name="connsiteX164" fmla="*/ 4026569 w 5229727"/>
              <a:gd name="connsiteY164" fmla="*/ 2959013 h 7851860"/>
              <a:gd name="connsiteX165" fmla="*/ 4122821 w 5229727"/>
              <a:gd name="connsiteY165" fmla="*/ 2862761 h 7851860"/>
              <a:gd name="connsiteX166" fmla="*/ 4154906 w 5229727"/>
              <a:gd name="connsiteY166" fmla="*/ 2830676 h 7851860"/>
              <a:gd name="connsiteX167" fmla="*/ 4203032 w 5229727"/>
              <a:gd name="connsiteY167" fmla="*/ 2798592 h 7851860"/>
              <a:gd name="connsiteX168" fmla="*/ 4219074 w 5229727"/>
              <a:gd name="connsiteY168" fmla="*/ 2734424 h 7851860"/>
              <a:gd name="connsiteX169" fmla="*/ 4251158 w 5229727"/>
              <a:gd name="connsiteY169" fmla="*/ 2702339 h 7851860"/>
              <a:gd name="connsiteX170" fmla="*/ 4315327 w 5229727"/>
              <a:gd name="connsiteY170" fmla="*/ 2541918 h 7851860"/>
              <a:gd name="connsiteX171" fmla="*/ 4411579 w 5229727"/>
              <a:gd name="connsiteY171" fmla="*/ 2477750 h 7851860"/>
              <a:gd name="connsiteX172" fmla="*/ 4443664 w 5229727"/>
              <a:gd name="connsiteY172" fmla="*/ 2445666 h 7851860"/>
              <a:gd name="connsiteX173" fmla="*/ 4459706 w 5229727"/>
              <a:gd name="connsiteY173" fmla="*/ 2397539 h 7851860"/>
              <a:gd name="connsiteX174" fmla="*/ 4572000 w 5229727"/>
              <a:gd name="connsiteY174" fmla="*/ 2253161 h 7851860"/>
              <a:gd name="connsiteX175" fmla="*/ 4652211 w 5229727"/>
              <a:gd name="connsiteY175" fmla="*/ 2092739 h 7851860"/>
              <a:gd name="connsiteX176" fmla="*/ 4748464 w 5229727"/>
              <a:gd name="connsiteY176" fmla="*/ 2012529 h 7851860"/>
              <a:gd name="connsiteX177" fmla="*/ 4780548 w 5229727"/>
              <a:gd name="connsiteY177" fmla="*/ 1964403 h 7851860"/>
              <a:gd name="connsiteX178" fmla="*/ 4812632 w 5229727"/>
              <a:gd name="connsiteY178" fmla="*/ 1868150 h 7851860"/>
              <a:gd name="connsiteX179" fmla="*/ 4844716 w 5229727"/>
              <a:gd name="connsiteY179" fmla="*/ 1755855 h 7851860"/>
              <a:gd name="connsiteX180" fmla="*/ 4860758 w 5229727"/>
              <a:gd name="connsiteY180" fmla="*/ 1707729 h 7851860"/>
              <a:gd name="connsiteX181" fmla="*/ 4892843 w 5229727"/>
              <a:gd name="connsiteY181" fmla="*/ 1563350 h 7851860"/>
              <a:gd name="connsiteX182" fmla="*/ 4940969 w 5229727"/>
              <a:gd name="connsiteY182" fmla="*/ 1515224 h 7851860"/>
              <a:gd name="connsiteX183" fmla="*/ 5005137 w 5229727"/>
              <a:gd name="connsiteY183" fmla="*/ 1386887 h 7851860"/>
              <a:gd name="connsiteX184" fmla="*/ 5069306 w 5229727"/>
              <a:gd name="connsiteY184" fmla="*/ 1290634 h 7851860"/>
              <a:gd name="connsiteX185" fmla="*/ 5085348 w 5229727"/>
              <a:gd name="connsiteY185" fmla="*/ 1226466 h 7851860"/>
              <a:gd name="connsiteX186" fmla="*/ 5101390 w 5229727"/>
              <a:gd name="connsiteY186" fmla="*/ 1178339 h 7851860"/>
              <a:gd name="connsiteX187" fmla="*/ 5117432 w 5229727"/>
              <a:gd name="connsiteY187" fmla="*/ 1050003 h 7851860"/>
              <a:gd name="connsiteX188" fmla="*/ 5133474 w 5229727"/>
              <a:gd name="connsiteY188" fmla="*/ 985834 h 7851860"/>
              <a:gd name="connsiteX189" fmla="*/ 5165558 w 5229727"/>
              <a:gd name="connsiteY189" fmla="*/ 761245 h 7851860"/>
              <a:gd name="connsiteX190" fmla="*/ 5197643 w 5229727"/>
              <a:gd name="connsiteY190" fmla="*/ 664992 h 7851860"/>
              <a:gd name="connsiteX191" fmla="*/ 5213685 w 5229727"/>
              <a:gd name="connsiteY191" fmla="*/ 456445 h 7851860"/>
              <a:gd name="connsiteX192" fmla="*/ 5229727 w 5229727"/>
              <a:gd name="connsiteY192" fmla="*/ 312066 h 7851860"/>
              <a:gd name="connsiteX193" fmla="*/ 5213685 w 5229727"/>
              <a:gd name="connsiteY193" fmla="*/ 39350 h 7851860"/>
              <a:gd name="connsiteX194" fmla="*/ 5165558 w 5229727"/>
              <a:gd name="connsiteY194" fmla="*/ 87476 h 7851860"/>
              <a:gd name="connsiteX195" fmla="*/ 5037221 w 5229727"/>
              <a:gd name="connsiteY195" fmla="*/ 119561 h 7851860"/>
              <a:gd name="connsiteX196" fmla="*/ 4844716 w 5229727"/>
              <a:gd name="connsiteY196" fmla="*/ 103518 h 7851860"/>
              <a:gd name="connsiteX197" fmla="*/ 4796590 w 5229727"/>
              <a:gd name="connsiteY197" fmla="*/ 87476 h 7851860"/>
              <a:gd name="connsiteX198" fmla="*/ 4732421 w 5229727"/>
              <a:gd name="connsiteY198" fmla="*/ 71434 h 7851860"/>
              <a:gd name="connsiteX199" fmla="*/ 4523874 w 5229727"/>
              <a:gd name="connsiteY199" fmla="*/ 7266 h 7851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5229727" h="7851860">
                <a:moveTo>
                  <a:pt x="4523874" y="7266"/>
                </a:moveTo>
                <a:cubicBezTo>
                  <a:pt x="4486443" y="39350"/>
                  <a:pt x="4516806" y="178685"/>
                  <a:pt x="4507832" y="263939"/>
                </a:cubicBezTo>
                <a:cubicBezTo>
                  <a:pt x="4504423" y="296322"/>
                  <a:pt x="4470792" y="351290"/>
                  <a:pt x="4459706" y="376234"/>
                </a:cubicBezTo>
                <a:cubicBezTo>
                  <a:pt x="4448010" y="402549"/>
                  <a:pt x="4436727" y="429126"/>
                  <a:pt x="4427621" y="456445"/>
                </a:cubicBezTo>
                <a:cubicBezTo>
                  <a:pt x="4420649" y="477361"/>
                  <a:pt x="4417636" y="499414"/>
                  <a:pt x="4411579" y="520613"/>
                </a:cubicBezTo>
                <a:cubicBezTo>
                  <a:pt x="4406934" y="536872"/>
                  <a:pt x="4400884" y="552697"/>
                  <a:pt x="4395537" y="568739"/>
                </a:cubicBezTo>
                <a:cubicBezTo>
                  <a:pt x="4385117" y="631261"/>
                  <a:pt x="4370334" y="715361"/>
                  <a:pt x="4363453" y="777287"/>
                </a:cubicBezTo>
                <a:cubicBezTo>
                  <a:pt x="4356931" y="835989"/>
                  <a:pt x="4355217" y="895205"/>
                  <a:pt x="4347411" y="953750"/>
                </a:cubicBezTo>
                <a:cubicBezTo>
                  <a:pt x="4342935" y="987320"/>
                  <a:pt x="4326324" y="1033052"/>
                  <a:pt x="4315327" y="1066045"/>
                </a:cubicBezTo>
                <a:cubicBezTo>
                  <a:pt x="4309980" y="1114171"/>
                  <a:pt x="4307246" y="1162660"/>
                  <a:pt x="4299285" y="1210424"/>
                </a:cubicBezTo>
                <a:cubicBezTo>
                  <a:pt x="4296505" y="1227104"/>
                  <a:pt x="4287344" y="1242145"/>
                  <a:pt x="4283243" y="1258550"/>
                </a:cubicBezTo>
                <a:cubicBezTo>
                  <a:pt x="4276630" y="1285002"/>
                  <a:pt x="4271683" y="1311865"/>
                  <a:pt x="4267200" y="1338761"/>
                </a:cubicBezTo>
                <a:cubicBezTo>
                  <a:pt x="4230731" y="1557568"/>
                  <a:pt x="4281157" y="1375015"/>
                  <a:pt x="4219074" y="1499182"/>
                </a:cubicBezTo>
                <a:cubicBezTo>
                  <a:pt x="4211512" y="1514307"/>
                  <a:pt x="4213857" y="1534318"/>
                  <a:pt x="4203032" y="1547308"/>
                </a:cubicBezTo>
                <a:cubicBezTo>
                  <a:pt x="4185916" y="1567848"/>
                  <a:pt x="4160253" y="1579392"/>
                  <a:pt x="4138864" y="1595434"/>
                </a:cubicBezTo>
                <a:cubicBezTo>
                  <a:pt x="4134420" y="1617655"/>
                  <a:pt x="4122194" y="1696025"/>
                  <a:pt x="4106779" y="1723771"/>
                </a:cubicBezTo>
                <a:cubicBezTo>
                  <a:pt x="4088052" y="1757479"/>
                  <a:pt x="4054805" y="1783442"/>
                  <a:pt x="4042611" y="1820024"/>
                </a:cubicBezTo>
                <a:cubicBezTo>
                  <a:pt x="4014375" y="1904732"/>
                  <a:pt x="4035949" y="1854080"/>
                  <a:pt x="3962400" y="1964403"/>
                </a:cubicBezTo>
                <a:cubicBezTo>
                  <a:pt x="3933372" y="2007945"/>
                  <a:pt x="3912829" y="2045576"/>
                  <a:pt x="3866148" y="2076697"/>
                </a:cubicBezTo>
                <a:cubicBezTo>
                  <a:pt x="3842188" y="2092671"/>
                  <a:pt x="3811110" y="2094797"/>
                  <a:pt x="3785937" y="2108782"/>
                </a:cubicBezTo>
                <a:cubicBezTo>
                  <a:pt x="3762565" y="2121767"/>
                  <a:pt x="3743158" y="2140866"/>
                  <a:pt x="3721769" y="2156908"/>
                </a:cubicBezTo>
                <a:cubicBezTo>
                  <a:pt x="3705727" y="2183645"/>
                  <a:pt x="3687587" y="2209230"/>
                  <a:pt x="3673643" y="2237118"/>
                </a:cubicBezTo>
                <a:cubicBezTo>
                  <a:pt x="3644210" y="2295983"/>
                  <a:pt x="3677896" y="2287757"/>
                  <a:pt x="3609474" y="2333371"/>
                </a:cubicBezTo>
                <a:cubicBezTo>
                  <a:pt x="3595404" y="2342751"/>
                  <a:pt x="3576473" y="2341851"/>
                  <a:pt x="3561348" y="2349413"/>
                </a:cubicBezTo>
                <a:cubicBezTo>
                  <a:pt x="3520871" y="2369651"/>
                  <a:pt x="3510981" y="2383737"/>
                  <a:pt x="3481137" y="2413582"/>
                </a:cubicBezTo>
                <a:cubicBezTo>
                  <a:pt x="3473026" y="2454135"/>
                  <a:pt x="3466219" y="2524753"/>
                  <a:pt x="3433011" y="2557961"/>
                </a:cubicBezTo>
                <a:cubicBezTo>
                  <a:pt x="3377851" y="2613121"/>
                  <a:pt x="3349149" y="2617999"/>
                  <a:pt x="3288632" y="2638171"/>
                </a:cubicBezTo>
                <a:cubicBezTo>
                  <a:pt x="3272590" y="2654213"/>
                  <a:pt x="3259383" y="2673713"/>
                  <a:pt x="3240506" y="2686297"/>
                </a:cubicBezTo>
                <a:cubicBezTo>
                  <a:pt x="3226436" y="2695677"/>
                  <a:pt x="3204336" y="2690382"/>
                  <a:pt x="3192379" y="2702339"/>
                </a:cubicBezTo>
                <a:cubicBezTo>
                  <a:pt x="3180422" y="2714296"/>
                  <a:pt x="3184549" y="2735684"/>
                  <a:pt x="3176337" y="2750466"/>
                </a:cubicBezTo>
                <a:cubicBezTo>
                  <a:pt x="3139319" y="2817099"/>
                  <a:pt x="3125330" y="2848159"/>
                  <a:pt x="3064043" y="2878803"/>
                </a:cubicBezTo>
                <a:cubicBezTo>
                  <a:pt x="3048918" y="2886365"/>
                  <a:pt x="3031958" y="2889498"/>
                  <a:pt x="3015916" y="2894845"/>
                </a:cubicBezTo>
                <a:cubicBezTo>
                  <a:pt x="2999874" y="2905540"/>
                  <a:pt x="2981423" y="2913296"/>
                  <a:pt x="2967790" y="2926929"/>
                </a:cubicBezTo>
                <a:cubicBezTo>
                  <a:pt x="2954157" y="2940562"/>
                  <a:pt x="2947750" y="2960000"/>
                  <a:pt x="2935706" y="2975055"/>
                </a:cubicBezTo>
                <a:cubicBezTo>
                  <a:pt x="2926258" y="2986865"/>
                  <a:pt x="2914316" y="2996444"/>
                  <a:pt x="2903621" y="3007139"/>
                </a:cubicBezTo>
                <a:cubicBezTo>
                  <a:pt x="2887736" y="3054794"/>
                  <a:pt x="2877586" y="3113384"/>
                  <a:pt x="2839453" y="3151518"/>
                </a:cubicBezTo>
                <a:cubicBezTo>
                  <a:pt x="2825820" y="3165151"/>
                  <a:pt x="2807369" y="3172908"/>
                  <a:pt x="2791327" y="3183603"/>
                </a:cubicBezTo>
                <a:cubicBezTo>
                  <a:pt x="2764590" y="3221034"/>
                  <a:pt x="2741677" y="3261516"/>
                  <a:pt x="2711116" y="3295897"/>
                </a:cubicBezTo>
                <a:cubicBezTo>
                  <a:pt x="2698307" y="3310307"/>
                  <a:pt x="2672556" y="3311242"/>
                  <a:pt x="2662990" y="3327982"/>
                </a:cubicBezTo>
                <a:cubicBezTo>
                  <a:pt x="2619734" y="3403681"/>
                  <a:pt x="2678897" y="3408328"/>
                  <a:pt x="2614864" y="3472361"/>
                </a:cubicBezTo>
                <a:cubicBezTo>
                  <a:pt x="2587598" y="3499627"/>
                  <a:pt x="2550695" y="3515140"/>
                  <a:pt x="2518611" y="3536529"/>
                </a:cubicBezTo>
                <a:cubicBezTo>
                  <a:pt x="2456414" y="3577993"/>
                  <a:pt x="2488776" y="3562516"/>
                  <a:pt x="2422358" y="3584655"/>
                </a:cubicBezTo>
                <a:cubicBezTo>
                  <a:pt x="2417011" y="3600697"/>
                  <a:pt x="2413878" y="3617657"/>
                  <a:pt x="2406316" y="3632782"/>
                </a:cubicBezTo>
                <a:cubicBezTo>
                  <a:pt x="2386872" y="3671671"/>
                  <a:pt x="2366940" y="3695492"/>
                  <a:pt x="2326106" y="3712992"/>
                </a:cubicBezTo>
                <a:cubicBezTo>
                  <a:pt x="2305841" y="3721677"/>
                  <a:pt x="2283327" y="3723687"/>
                  <a:pt x="2261937" y="3729034"/>
                </a:cubicBezTo>
                <a:cubicBezTo>
                  <a:pt x="2251242" y="3745076"/>
                  <a:pt x="2238475" y="3759916"/>
                  <a:pt x="2229853" y="3777161"/>
                </a:cubicBezTo>
                <a:cubicBezTo>
                  <a:pt x="2222291" y="3792286"/>
                  <a:pt x="2221373" y="3810162"/>
                  <a:pt x="2213811" y="3825287"/>
                </a:cubicBezTo>
                <a:cubicBezTo>
                  <a:pt x="2205357" y="3842195"/>
                  <a:pt x="2139958" y="3932132"/>
                  <a:pt x="2133600" y="3937582"/>
                </a:cubicBezTo>
                <a:cubicBezTo>
                  <a:pt x="2115443" y="3953145"/>
                  <a:pt x="2089711" y="3956992"/>
                  <a:pt x="2069432" y="3969666"/>
                </a:cubicBezTo>
                <a:cubicBezTo>
                  <a:pt x="2046759" y="3983836"/>
                  <a:pt x="2026653" y="4001750"/>
                  <a:pt x="2005264" y="4017792"/>
                </a:cubicBezTo>
                <a:cubicBezTo>
                  <a:pt x="1983874" y="4060571"/>
                  <a:pt x="1956220" y="4100755"/>
                  <a:pt x="1941095" y="4146129"/>
                </a:cubicBezTo>
                <a:cubicBezTo>
                  <a:pt x="1930400" y="4178213"/>
                  <a:pt x="1932925" y="4218468"/>
                  <a:pt x="1909011" y="4242382"/>
                </a:cubicBezTo>
                <a:lnTo>
                  <a:pt x="1780674" y="4370718"/>
                </a:lnTo>
                <a:cubicBezTo>
                  <a:pt x="1769979" y="4381413"/>
                  <a:pt x="1755354" y="4389275"/>
                  <a:pt x="1748590" y="4402803"/>
                </a:cubicBezTo>
                <a:cubicBezTo>
                  <a:pt x="1690373" y="4519238"/>
                  <a:pt x="1745666" y="4425561"/>
                  <a:pt x="1684421" y="4499055"/>
                </a:cubicBezTo>
                <a:cubicBezTo>
                  <a:pt x="1643780" y="4547824"/>
                  <a:pt x="1628724" y="4570195"/>
                  <a:pt x="1604211" y="4627392"/>
                </a:cubicBezTo>
                <a:cubicBezTo>
                  <a:pt x="1597550" y="4642935"/>
                  <a:pt x="1600126" y="4663561"/>
                  <a:pt x="1588169" y="4675518"/>
                </a:cubicBezTo>
                <a:cubicBezTo>
                  <a:pt x="1576212" y="4687475"/>
                  <a:pt x="1556085" y="4686213"/>
                  <a:pt x="1540043" y="4691561"/>
                </a:cubicBezTo>
                <a:cubicBezTo>
                  <a:pt x="1529348" y="4712950"/>
                  <a:pt x="1516840" y="4733525"/>
                  <a:pt x="1507958" y="4755729"/>
                </a:cubicBezTo>
                <a:cubicBezTo>
                  <a:pt x="1495398" y="4787130"/>
                  <a:pt x="1499788" y="4828068"/>
                  <a:pt x="1475874" y="4851982"/>
                </a:cubicBezTo>
                <a:lnTo>
                  <a:pt x="1379621" y="4948234"/>
                </a:lnTo>
                <a:cubicBezTo>
                  <a:pt x="1363579" y="4964276"/>
                  <a:pt x="1344080" y="4977484"/>
                  <a:pt x="1331495" y="4996361"/>
                </a:cubicBezTo>
                <a:cubicBezTo>
                  <a:pt x="1320800" y="5012403"/>
                  <a:pt x="1312107" y="5029977"/>
                  <a:pt x="1299411" y="5044487"/>
                </a:cubicBezTo>
                <a:cubicBezTo>
                  <a:pt x="1274512" y="5072943"/>
                  <a:pt x="1240174" y="5093236"/>
                  <a:pt x="1219200" y="5124697"/>
                </a:cubicBezTo>
                <a:cubicBezTo>
                  <a:pt x="1208505" y="5140739"/>
                  <a:pt x="1195738" y="5155579"/>
                  <a:pt x="1187116" y="5172824"/>
                </a:cubicBezTo>
                <a:cubicBezTo>
                  <a:pt x="1174295" y="5198467"/>
                  <a:pt x="1161885" y="5261131"/>
                  <a:pt x="1155032" y="5285118"/>
                </a:cubicBezTo>
                <a:cubicBezTo>
                  <a:pt x="1150386" y="5301377"/>
                  <a:pt x="1146552" y="5318120"/>
                  <a:pt x="1138990" y="5333245"/>
                </a:cubicBezTo>
                <a:cubicBezTo>
                  <a:pt x="1130368" y="5350490"/>
                  <a:pt x="1117601" y="5365329"/>
                  <a:pt x="1106906" y="5381371"/>
                </a:cubicBezTo>
                <a:cubicBezTo>
                  <a:pt x="1101559" y="5402760"/>
                  <a:pt x="1103094" y="5427194"/>
                  <a:pt x="1090864" y="5445539"/>
                </a:cubicBezTo>
                <a:cubicBezTo>
                  <a:pt x="1080169" y="5461581"/>
                  <a:pt x="1051360" y="5460379"/>
                  <a:pt x="1042737" y="5477624"/>
                </a:cubicBezTo>
                <a:cubicBezTo>
                  <a:pt x="1023017" y="5517064"/>
                  <a:pt x="1035113" y="5569271"/>
                  <a:pt x="1010653" y="5605961"/>
                </a:cubicBezTo>
                <a:cubicBezTo>
                  <a:pt x="943423" y="5706806"/>
                  <a:pt x="1014331" y="5596133"/>
                  <a:pt x="946485" y="5718255"/>
                </a:cubicBezTo>
                <a:cubicBezTo>
                  <a:pt x="931342" y="5745512"/>
                  <a:pt x="912302" y="5770577"/>
                  <a:pt x="898358" y="5798466"/>
                </a:cubicBezTo>
                <a:cubicBezTo>
                  <a:pt x="842359" y="5910462"/>
                  <a:pt x="956882" y="5772027"/>
                  <a:pt x="802106" y="5926803"/>
                </a:cubicBezTo>
                <a:lnTo>
                  <a:pt x="770021" y="5958887"/>
                </a:lnTo>
                <a:cubicBezTo>
                  <a:pt x="759326" y="5980276"/>
                  <a:pt x="747357" y="6001075"/>
                  <a:pt x="737937" y="6023055"/>
                </a:cubicBezTo>
                <a:cubicBezTo>
                  <a:pt x="721454" y="6061517"/>
                  <a:pt x="717482" y="6094650"/>
                  <a:pt x="705853" y="6135350"/>
                </a:cubicBezTo>
                <a:cubicBezTo>
                  <a:pt x="701208" y="6151609"/>
                  <a:pt x="695158" y="6167434"/>
                  <a:pt x="689811" y="6183476"/>
                </a:cubicBezTo>
                <a:cubicBezTo>
                  <a:pt x="682901" y="6224937"/>
                  <a:pt x="659451" y="6381418"/>
                  <a:pt x="641685" y="6408066"/>
                </a:cubicBezTo>
                <a:cubicBezTo>
                  <a:pt x="597015" y="6475068"/>
                  <a:pt x="623233" y="6442559"/>
                  <a:pt x="561474" y="6504318"/>
                </a:cubicBezTo>
                <a:cubicBezTo>
                  <a:pt x="556127" y="6525708"/>
                  <a:pt x="554117" y="6548222"/>
                  <a:pt x="545432" y="6568487"/>
                </a:cubicBezTo>
                <a:cubicBezTo>
                  <a:pt x="537837" y="6586208"/>
                  <a:pt x="520118" y="6598560"/>
                  <a:pt x="513348" y="6616613"/>
                </a:cubicBezTo>
                <a:cubicBezTo>
                  <a:pt x="503774" y="6642143"/>
                  <a:pt x="506880" y="6671294"/>
                  <a:pt x="497306" y="6696824"/>
                </a:cubicBezTo>
                <a:cubicBezTo>
                  <a:pt x="490536" y="6714877"/>
                  <a:pt x="474787" y="6728210"/>
                  <a:pt x="465221" y="6744950"/>
                </a:cubicBezTo>
                <a:cubicBezTo>
                  <a:pt x="453356" y="6765713"/>
                  <a:pt x="442557" y="6787138"/>
                  <a:pt x="433137" y="6809118"/>
                </a:cubicBezTo>
                <a:cubicBezTo>
                  <a:pt x="426476" y="6824661"/>
                  <a:pt x="424657" y="6842120"/>
                  <a:pt x="417095" y="6857245"/>
                </a:cubicBezTo>
                <a:cubicBezTo>
                  <a:pt x="408473" y="6874490"/>
                  <a:pt x="397707" y="6890861"/>
                  <a:pt x="385011" y="6905371"/>
                </a:cubicBezTo>
                <a:cubicBezTo>
                  <a:pt x="360112" y="6933827"/>
                  <a:pt x="304800" y="6985582"/>
                  <a:pt x="304800" y="6985582"/>
                </a:cubicBezTo>
                <a:cubicBezTo>
                  <a:pt x="266339" y="7100966"/>
                  <a:pt x="313000" y="6956881"/>
                  <a:pt x="272716" y="7097876"/>
                </a:cubicBezTo>
                <a:cubicBezTo>
                  <a:pt x="268070" y="7114135"/>
                  <a:pt x="261123" y="7129689"/>
                  <a:pt x="256674" y="7146003"/>
                </a:cubicBezTo>
                <a:cubicBezTo>
                  <a:pt x="241011" y="7203436"/>
                  <a:pt x="213871" y="7327880"/>
                  <a:pt x="192506" y="7386634"/>
                </a:cubicBezTo>
                <a:cubicBezTo>
                  <a:pt x="184333" y="7409109"/>
                  <a:pt x="169841" y="7428822"/>
                  <a:pt x="160421" y="7450803"/>
                </a:cubicBezTo>
                <a:cubicBezTo>
                  <a:pt x="153760" y="7466345"/>
                  <a:pt x="151040" y="7483386"/>
                  <a:pt x="144379" y="7498929"/>
                </a:cubicBezTo>
                <a:cubicBezTo>
                  <a:pt x="134959" y="7520909"/>
                  <a:pt x="121715" y="7541117"/>
                  <a:pt x="112295" y="7563097"/>
                </a:cubicBezTo>
                <a:cubicBezTo>
                  <a:pt x="105634" y="7578640"/>
                  <a:pt x="105633" y="7597154"/>
                  <a:pt x="96253" y="7611224"/>
                </a:cubicBezTo>
                <a:cubicBezTo>
                  <a:pt x="83669" y="7630101"/>
                  <a:pt x="64169" y="7643308"/>
                  <a:pt x="48127" y="7659350"/>
                </a:cubicBezTo>
                <a:cubicBezTo>
                  <a:pt x="9657" y="7774759"/>
                  <a:pt x="56338" y="7630615"/>
                  <a:pt x="16043" y="7771645"/>
                </a:cubicBezTo>
                <a:cubicBezTo>
                  <a:pt x="11397" y="7787904"/>
                  <a:pt x="5348" y="7803729"/>
                  <a:pt x="0" y="7819771"/>
                </a:cubicBezTo>
                <a:cubicBezTo>
                  <a:pt x="16042" y="7830466"/>
                  <a:pt x="28851" y="7852274"/>
                  <a:pt x="48127" y="7851855"/>
                </a:cubicBezTo>
                <a:cubicBezTo>
                  <a:pt x="278568" y="7846845"/>
                  <a:pt x="511159" y="7844961"/>
                  <a:pt x="737937" y="7803729"/>
                </a:cubicBezTo>
                <a:cubicBezTo>
                  <a:pt x="764764" y="7798851"/>
                  <a:pt x="747366" y="7749970"/>
                  <a:pt x="753979" y="7723518"/>
                </a:cubicBezTo>
                <a:cubicBezTo>
                  <a:pt x="758080" y="7707113"/>
                  <a:pt x="761321" y="7689892"/>
                  <a:pt x="770021" y="7675392"/>
                </a:cubicBezTo>
                <a:cubicBezTo>
                  <a:pt x="777803" y="7662423"/>
                  <a:pt x="792423" y="7654927"/>
                  <a:pt x="802106" y="7643308"/>
                </a:cubicBezTo>
                <a:cubicBezTo>
                  <a:pt x="819223" y="7622768"/>
                  <a:pt x="836967" y="7602353"/>
                  <a:pt x="850232" y="7579139"/>
                </a:cubicBezTo>
                <a:cubicBezTo>
                  <a:pt x="879894" y="7527231"/>
                  <a:pt x="905389" y="7473001"/>
                  <a:pt x="930443" y="7418718"/>
                </a:cubicBezTo>
                <a:cubicBezTo>
                  <a:pt x="937529" y="7403365"/>
                  <a:pt x="939824" y="7386135"/>
                  <a:pt x="946485" y="7370592"/>
                </a:cubicBezTo>
                <a:cubicBezTo>
                  <a:pt x="955905" y="7348612"/>
                  <a:pt x="967874" y="7327813"/>
                  <a:pt x="978569" y="7306424"/>
                </a:cubicBezTo>
                <a:cubicBezTo>
                  <a:pt x="983916" y="7274340"/>
                  <a:pt x="987297" y="7241865"/>
                  <a:pt x="994611" y="7210171"/>
                </a:cubicBezTo>
                <a:cubicBezTo>
                  <a:pt x="1003365" y="7172238"/>
                  <a:pt x="1019521" y="7136139"/>
                  <a:pt x="1026695" y="7097876"/>
                </a:cubicBezTo>
                <a:cubicBezTo>
                  <a:pt x="1034681" y="7055286"/>
                  <a:pt x="1042601" y="6911171"/>
                  <a:pt x="1058779" y="6857245"/>
                </a:cubicBezTo>
                <a:cubicBezTo>
                  <a:pt x="1066134" y="6832730"/>
                  <a:pt x="1104488" y="6767102"/>
                  <a:pt x="1122948" y="6744950"/>
                </a:cubicBezTo>
                <a:cubicBezTo>
                  <a:pt x="1137472" y="6727522"/>
                  <a:pt x="1156550" y="6714253"/>
                  <a:pt x="1171074" y="6696824"/>
                </a:cubicBezTo>
                <a:cubicBezTo>
                  <a:pt x="1272249" y="6575413"/>
                  <a:pt x="1141907" y="6709946"/>
                  <a:pt x="1235243" y="6616613"/>
                </a:cubicBezTo>
                <a:cubicBezTo>
                  <a:pt x="1253240" y="6562621"/>
                  <a:pt x="1251653" y="6559822"/>
                  <a:pt x="1283369" y="6504318"/>
                </a:cubicBezTo>
                <a:cubicBezTo>
                  <a:pt x="1292935" y="6487578"/>
                  <a:pt x="1306831" y="6473437"/>
                  <a:pt x="1315453" y="6456192"/>
                </a:cubicBezTo>
                <a:cubicBezTo>
                  <a:pt x="1323015" y="6441067"/>
                  <a:pt x="1325558" y="6423899"/>
                  <a:pt x="1331495" y="6408066"/>
                </a:cubicBezTo>
                <a:cubicBezTo>
                  <a:pt x="1341606" y="6381103"/>
                  <a:pt x="1353738" y="6354918"/>
                  <a:pt x="1363579" y="6327855"/>
                </a:cubicBezTo>
                <a:cubicBezTo>
                  <a:pt x="1375137" y="6296072"/>
                  <a:pt x="1384969" y="6263687"/>
                  <a:pt x="1395664" y="6231603"/>
                </a:cubicBezTo>
                <a:cubicBezTo>
                  <a:pt x="1401012" y="6215561"/>
                  <a:pt x="1407605" y="6199881"/>
                  <a:pt x="1411706" y="6183476"/>
                </a:cubicBezTo>
                <a:cubicBezTo>
                  <a:pt x="1417053" y="6162087"/>
                  <a:pt x="1417888" y="6139028"/>
                  <a:pt x="1427748" y="6119308"/>
                </a:cubicBezTo>
                <a:cubicBezTo>
                  <a:pt x="1439705" y="6095394"/>
                  <a:pt x="1459832" y="6076529"/>
                  <a:pt x="1475874" y="6055139"/>
                </a:cubicBezTo>
                <a:cubicBezTo>
                  <a:pt x="1527510" y="5900232"/>
                  <a:pt x="1444711" y="6141065"/>
                  <a:pt x="1524000" y="5942845"/>
                </a:cubicBezTo>
                <a:cubicBezTo>
                  <a:pt x="1536561" y="5911444"/>
                  <a:pt x="1540960" y="5876842"/>
                  <a:pt x="1556085" y="5846592"/>
                </a:cubicBezTo>
                <a:cubicBezTo>
                  <a:pt x="1596715" y="5765332"/>
                  <a:pt x="1592977" y="5762859"/>
                  <a:pt x="1636295" y="5702213"/>
                </a:cubicBezTo>
                <a:cubicBezTo>
                  <a:pt x="1727685" y="5574267"/>
                  <a:pt x="1636415" y="5704368"/>
                  <a:pt x="1764632" y="5557834"/>
                </a:cubicBezTo>
                <a:cubicBezTo>
                  <a:pt x="1839494" y="5472277"/>
                  <a:pt x="1748590" y="5541791"/>
                  <a:pt x="1844843" y="5477624"/>
                </a:cubicBezTo>
                <a:cubicBezTo>
                  <a:pt x="1925394" y="5356796"/>
                  <a:pt x="1830813" y="5510360"/>
                  <a:pt x="1892969" y="5365329"/>
                </a:cubicBezTo>
                <a:cubicBezTo>
                  <a:pt x="1900564" y="5347608"/>
                  <a:pt x="1914358" y="5333245"/>
                  <a:pt x="1925053" y="5317203"/>
                </a:cubicBezTo>
                <a:cubicBezTo>
                  <a:pt x="1940366" y="5271263"/>
                  <a:pt x="1939741" y="5249224"/>
                  <a:pt x="1989221" y="5220950"/>
                </a:cubicBezTo>
                <a:cubicBezTo>
                  <a:pt x="2008364" y="5210011"/>
                  <a:pt x="2032000" y="5210255"/>
                  <a:pt x="2053390" y="5204908"/>
                </a:cubicBezTo>
                <a:cubicBezTo>
                  <a:pt x="2100453" y="5169611"/>
                  <a:pt x="2126185" y="5161435"/>
                  <a:pt x="2149643" y="5108655"/>
                </a:cubicBezTo>
                <a:cubicBezTo>
                  <a:pt x="2212458" y="4967323"/>
                  <a:pt x="2142011" y="5052120"/>
                  <a:pt x="2229853" y="4964276"/>
                </a:cubicBezTo>
                <a:cubicBezTo>
                  <a:pt x="2235200" y="4948234"/>
                  <a:pt x="2238333" y="4931275"/>
                  <a:pt x="2245895" y="4916150"/>
                </a:cubicBezTo>
                <a:cubicBezTo>
                  <a:pt x="2254517" y="4898905"/>
                  <a:pt x="2267761" y="4884373"/>
                  <a:pt x="2277979" y="4868024"/>
                </a:cubicBezTo>
                <a:cubicBezTo>
                  <a:pt x="2294505" y="4841583"/>
                  <a:pt x="2310963" y="4815070"/>
                  <a:pt x="2326106" y="4787813"/>
                </a:cubicBezTo>
                <a:cubicBezTo>
                  <a:pt x="2348630" y="4747271"/>
                  <a:pt x="2359585" y="4710591"/>
                  <a:pt x="2390274" y="4675518"/>
                </a:cubicBezTo>
                <a:cubicBezTo>
                  <a:pt x="2415173" y="4647062"/>
                  <a:pt x="2449511" y="4626769"/>
                  <a:pt x="2470485" y="4595308"/>
                </a:cubicBezTo>
                <a:cubicBezTo>
                  <a:pt x="2481180" y="4579266"/>
                  <a:pt x="2489873" y="4561692"/>
                  <a:pt x="2502569" y="4547182"/>
                </a:cubicBezTo>
                <a:cubicBezTo>
                  <a:pt x="2527468" y="4518726"/>
                  <a:pt x="2556042" y="4493708"/>
                  <a:pt x="2582779" y="4466971"/>
                </a:cubicBezTo>
                <a:cubicBezTo>
                  <a:pt x="2593474" y="4456276"/>
                  <a:pt x="2605789" y="4446987"/>
                  <a:pt x="2614864" y="4434887"/>
                </a:cubicBezTo>
                <a:lnTo>
                  <a:pt x="2662990" y="4370718"/>
                </a:lnTo>
                <a:cubicBezTo>
                  <a:pt x="2668337" y="4349329"/>
                  <a:pt x="2664513" y="4323142"/>
                  <a:pt x="2679032" y="4306550"/>
                </a:cubicBezTo>
                <a:cubicBezTo>
                  <a:pt x="2737364" y="4239885"/>
                  <a:pt x="2770047" y="4246170"/>
                  <a:pt x="2839453" y="4226339"/>
                </a:cubicBezTo>
                <a:cubicBezTo>
                  <a:pt x="2855712" y="4221693"/>
                  <a:pt x="2871537" y="4215644"/>
                  <a:pt x="2887579" y="4210297"/>
                </a:cubicBezTo>
                <a:cubicBezTo>
                  <a:pt x="2898274" y="4194255"/>
                  <a:pt x="2910098" y="4178911"/>
                  <a:pt x="2919664" y="4162171"/>
                </a:cubicBezTo>
                <a:cubicBezTo>
                  <a:pt x="2931529" y="4141408"/>
                  <a:pt x="2938483" y="4117901"/>
                  <a:pt x="2951748" y="4098003"/>
                </a:cubicBezTo>
                <a:cubicBezTo>
                  <a:pt x="2960138" y="4085418"/>
                  <a:pt x="2975442" y="4078503"/>
                  <a:pt x="2983832" y="4065918"/>
                </a:cubicBezTo>
                <a:cubicBezTo>
                  <a:pt x="3040469" y="3980962"/>
                  <a:pt x="2981215" y="4013317"/>
                  <a:pt x="3064043" y="3985708"/>
                </a:cubicBezTo>
                <a:cubicBezTo>
                  <a:pt x="3080085" y="3975013"/>
                  <a:pt x="3094924" y="3962246"/>
                  <a:pt x="3112169" y="3953624"/>
                </a:cubicBezTo>
                <a:cubicBezTo>
                  <a:pt x="3127294" y="3946062"/>
                  <a:pt x="3147091" y="3948146"/>
                  <a:pt x="3160295" y="3937582"/>
                </a:cubicBezTo>
                <a:cubicBezTo>
                  <a:pt x="3207104" y="3900134"/>
                  <a:pt x="3181594" y="3886040"/>
                  <a:pt x="3208421" y="3841329"/>
                </a:cubicBezTo>
                <a:cubicBezTo>
                  <a:pt x="3216203" y="3828360"/>
                  <a:pt x="3229811" y="3819940"/>
                  <a:pt x="3240506" y="3809245"/>
                </a:cubicBezTo>
                <a:cubicBezTo>
                  <a:pt x="3271736" y="3715552"/>
                  <a:pt x="3232112" y="3801596"/>
                  <a:pt x="3304674" y="3729034"/>
                </a:cubicBezTo>
                <a:cubicBezTo>
                  <a:pt x="3376214" y="3657494"/>
                  <a:pt x="3332867" y="3651417"/>
                  <a:pt x="3433011" y="3584655"/>
                </a:cubicBezTo>
                <a:lnTo>
                  <a:pt x="3529264" y="3520487"/>
                </a:lnTo>
                <a:cubicBezTo>
                  <a:pt x="3560781" y="3425937"/>
                  <a:pt x="3524061" y="3519186"/>
                  <a:pt x="3593432" y="3408192"/>
                </a:cubicBezTo>
                <a:cubicBezTo>
                  <a:pt x="3606106" y="3387913"/>
                  <a:pt x="3612251" y="3363922"/>
                  <a:pt x="3625516" y="3344024"/>
                </a:cubicBezTo>
                <a:cubicBezTo>
                  <a:pt x="3640439" y="3321640"/>
                  <a:pt x="3684271" y="3290583"/>
                  <a:pt x="3705727" y="3279855"/>
                </a:cubicBezTo>
                <a:cubicBezTo>
                  <a:pt x="3720852" y="3272293"/>
                  <a:pt x="3737811" y="3269160"/>
                  <a:pt x="3753853" y="3263813"/>
                </a:cubicBezTo>
                <a:cubicBezTo>
                  <a:pt x="3780590" y="3237076"/>
                  <a:pt x="3824893" y="3220286"/>
                  <a:pt x="3834064" y="3183603"/>
                </a:cubicBezTo>
                <a:cubicBezTo>
                  <a:pt x="3839204" y="3163043"/>
                  <a:pt x="3854641" y="3094323"/>
                  <a:pt x="3866148" y="3071308"/>
                </a:cubicBezTo>
                <a:cubicBezTo>
                  <a:pt x="3874770" y="3054063"/>
                  <a:pt x="3883177" y="3035226"/>
                  <a:pt x="3898232" y="3023182"/>
                </a:cubicBezTo>
                <a:cubicBezTo>
                  <a:pt x="3911436" y="3012618"/>
                  <a:pt x="3930316" y="3012487"/>
                  <a:pt x="3946358" y="3007139"/>
                </a:cubicBezTo>
                <a:cubicBezTo>
                  <a:pt x="3957053" y="2996444"/>
                  <a:pt x="3965474" y="2982837"/>
                  <a:pt x="3978443" y="2975055"/>
                </a:cubicBezTo>
                <a:cubicBezTo>
                  <a:pt x="3992943" y="2966355"/>
                  <a:pt x="4013221" y="2969395"/>
                  <a:pt x="4026569" y="2959013"/>
                </a:cubicBezTo>
                <a:cubicBezTo>
                  <a:pt x="4062385" y="2931156"/>
                  <a:pt x="4090737" y="2894845"/>
                  <a:pt x="4122821" y="2862761"/>
                </a:cubicBezTo>
                <a:cubicBezTo>
                  <a:pt x="4133516" y="2852066"/>
                  <a:pt x="4142321" y="2839066"/>
                  <a:pt x="4154906" y="2830676"/>
                </a:cubicBezTo>
                <a:lnTo>
                  <a:pt x="4203032" y="2798592"/>
                </a:lnTo>
                <a:cubicBezTo>
                  <a:pt x="4208379" y="2777203"/>
                  <a:pt x="4209214" y="2754144"/>
                  <a:pt x="4219074" y="2734424"/>
                </a:cubicBezTo>
                <a:cubicBezTo>
                  <a:pt x="4225838" y="2720896"/>
                  <a:pt x="4245200" y="2716241"/>
                  <a:pt x="4251158" y="2702339"/>
                </a:cubicBezTo>
                <a:cubicBezTo>
                  <a:pt x="4290453" y="2610651"/>
                  <a:pt x="4233574" y="2623671"/>
                  <a:pt x="4315327" y="2541918"/>
                </a:cubicBezTo>
                <a:cubicBezTo>
                  <a:pt x="4342593" y="2514652"/>
                  <a:pt x="4384312" y="2505016"/>
                  <a:pt x="4411579" y="2477750"/>
                </a:cubicBezTo>
                <a:lnTo>
                  <a:pt x="4443664" y="2445666"/>
                </a:lnTo>
                <a:cubicBezTo>
                  <a:pt x="4449011" y="2429624"/>
                  <a:pt x="4451494" y="2412321"/>
                  <a:pt x="4459706" y="2397539"/>
                </a:cubicBezTo>
                <a:cubicBezTo>
                  <a:pt x="4507675" y="2311193"/>
                  <a:pt x="4513542" y="2311619"/>
                  <a:pt x="4572000" y="2253161"/>
                </a:cubicBezTo>
                <a:cubicBezTo>
                  <a:pt x="4599055" y="2185524"/>
                  <a:pt x="4607254" y="2152682"/>
                  <a:pt x="4652211" y="2092739"/>
                </a:cubicBezTo>
                <a:cubicBezTo>
                  <a:pt x="4683091" y="2051566"/>
                  <a:pt x="4707703" y="2039702"/>
                  <a:pt x="4748464" y="2012529"/>
                </a:cubicBezTo>
                <a:cubicBezTo>
                  <a:pt x="4759159" y="1996487"/>
                  <a:pt x="4772718" y="1982021"/>
                  <a:pt x="4780548" y="1964403"/>
                </a:cubicBezTo>
                <a:cubicBezTo>
                  <a:pt x="4794283" y="1933498"/>
                  <a:pt x="4801937" y="1900234"/>
                  <a:pt x="4812632" y="1868150"/>
                </a:cubicBezTo>
                <a:cubicBezTo>
                  <a:pt x="4851097" y="1752755"/>
                  <a:pt x="4804428" y="1896866"/>
                  <a:pt x="4844716" y="1755855"/>
                </a:cubicBezTo>
                <a:cubicBezTo>
                  <a:pt x="4849361" y="1739596"/>
                  <a:pt x="4856657" y="1724134"/>
                  <a:pt x="4860758" y="1707729"/>
                </a:cubicBezTo>
                <a:cubicBezTo>
                  <a:pt x="4862160" y="1702123"/>
                  <a:pt x="4885521" y="1576163"/>
                  <a:pt x="4892843" y="1563350"/>
                </a:cubicBezTo>
                <a:cubicBezTo>
                  <a:pt x="4904099" y="1543652"/>
                  <a:pt x="4924927" y="1531266"/>
                  <a:pt x="4940969" y="1515224"/>
                </a:cubicBezTo>
                <a:cubicBezTo>
                  <a:pt x="4970295" y="1427243"/>
                  <a:pt x="4941996" y="1500541"/>
                  <a:pt x="5005137" y="1386887"/>
                </a:cubicBezTo>
                <a:cubicBezTo>
                  <a:pt x="5053697" y="1299478"/>
                  <a:pt x="5014168" y="1345770"/>
                  <a:pt x="5069306" y="1290634"/>
                </a:cubicBezTo>
                <a:cubicBezTo>
                  <a:pt x="5074653" y="1269245"/>
                  <a:pt x="5079291" y="1247665"/>
                  <a:pt x="5085348" y="1226466"/>
                </a:cubicBezTo>
                <a:cubicBezTo>
                  <a:pt x="5089994" y="1210207"/>
                  <a:pt x="5098365" y="1194976"/>
                  <a:pt x="5101390" y="1178339"/>
                </a:cubicBezTo>
                <a:cubicBezTo>
                  <a:pt x="5109102" y="1135923"/>
                  <a:pt x="5110345" y="1092528"/>
                  <a:pt x="5117432" y="1050003"/>
                </a:cubicBezTo>
                <a:cubicBezTo>
                  <a:pt x="5121057" y="1028255"/>
                  <a:pt x="5129849" y="1007582"/>
                  <a:pt x="5133474" y="985834"/>
                </a:cubicBezTo>
                <a:cubicBezTo>
                  <a:pt x="5145906" y="911240"/>
                  <a:pt x="5141643" y="832987"/>
                  <a:pt x="5165558" y="761245"/>
                </a:cubicBezTo>
                <a:lnTo>
                  <a:pt x="5197643" y="664992"/>
                </a:lnTo>
                <a:cubicBezTo>
                  <a:pt x="5202990" y="595476"/>
                  <a:pt x="5207373" y="525880"/>
                  <a:pt x="5213685" y="456445"/>
                </a:cubicBezTo>
                <a:cubicBezTo>
                  <a:pt x="5218069" y="408221"/>
                  <a:pt x="5229727" y="360488"/>
                  <a:pt x="5229727" y="312066"/>
                </a:cubicBezTo>
                <a:cubicBezTo>
                  <a:pt x="5229727" y="221004"/>
                  <a:pt x="5219032" y="130255"/>
                  <a:pt x="5213685" y="39350"/>
                </a:cubicBezTo>
                <a:cubicBezTo>
                  <a:pt x="5197643" y="55392"/>
                  <a:pt x="5186212" y="78088"/>
                  <a:pt x="5165558" y="87476"/>
                </a:cubicBezTo>
                <a:cubicBezTo>
                  <a:pt x="5125415" y="105723"/>
                  <a:pt x="5037221" y="119561"/>
                  <a:pt x="5037221" y="119561"/>
                </a:cubicBezTo>
                <a:cubicBezTo>
                  <a:pt x="4973053" y="114213"/>
                  <a:pt x="4908542" y="112028"/>
                  <a:pt x="4844716" y="103518"/>
                </a:cubicBezTo>
                <a:cubicBezTo>
                  <a:pt x="4827955" y="101283"/>
                  <a:pt x="4812849" y="92121"/>
                  <a:pt x="4796590" y="87476"/>
                </a:cubicBezTo>
                <a:cubicBezTo>
                  <a:pt x="4775390" y="81419"/>
                  <a:pt x="4754169" y="75059"/>
                  <a:pt x="4732421" y="71434"/>
                </a:cubicBezTo>
                <a:cubicBezTo>
                  <a:pt x="4657827" y="59002"/>
                  <a:pt x="4561305" y="-24818"/>
                  <a:pt x="4523874" y="7266"/>
                </a:cubicBezTo>
                <a:close/>
              </a:path>
            </a:pathLst>
          </a:cu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フリーフォーム 10"/>
          <p:cNvSpPr/>
          <p:nvPr/>
        </p:nvSpPr>
        <p:spPr>
          <a:xfrm>
            <a:off x="4208443" y="4010140"/>
            <a:ext cx="5332164" cy="1222872"/>
          </a:xfrm>
          <a:custGeom>
            <a:avLst/>
            <a:gdLst>
              <a:gd name="connsiteX0" fmla="*/ 0 w 5332164"/>
              <a:gd name="connsiteY0" fmla="*/ 0 h 1222872"/>
              <a:gd name="connsiteX1" fmla="*/ 88135 w 5332164"/>
              <a:gd name="connsiteY1" fmla="*/ 22033 h 1222872"/>
              <a:gd name="connsiteX2" fmla="*/ 154237 w 5332164"/>
              <a:gd name="connsiteY2" fmla="*/ 66101 h 1222872"/>
              <a:gd name="connsiteX3" fmla="*/ 275422 w 5332164"/>
              <a:gd name="connsiteY3" fmla="*/ 88135 h 1222872"/>
              <a:gd name="connsiteX4" fmla="*/ 374574 w 5332164"/>
              <a:gd name="connsiteY4" fmla="*/ 110168 h 1222872"/>
              <a:gd name="connsiteX5" fmla="*/ 418641 w 5332164"/>
              <a:gd name="connsiteY5" fmla="*/ 121185 h 1222872"/>
              <a:gd name="connsiteX6" fmla="*/ 484743 w 5332164"/>
              <a:gd name="connsiteY6" fmla="*/ 132202 h 1222872"/>
              <a:gd name="connsiteX7" fmla="*/ 528810 w 5332164"/>
              <a:gd name="connsiteY7" fmla="*/ 143219 h 1222872"/>
              <a:gd name="connsiteX8" fmla="*/ 616945 w 5332164"/>
              <a:gd name="connsiteY8" fmla="*/ 154236 h 1222872"/>
              <a:gd name="connsiteX9" fmla="*/ 649996 w 5332164"/>
              <a:gd name="connsiteY9" fmla="*/ 176270 h 1222872"/>
              <a:gd name="connsiteX10" fmla="*/ 683046 w 5332164"/>
              <a:gd name="connsiteY10" fmla="*/ 209320 h 1222872"/>
              <a:gd name="connsiteX11" fmla="*/ 738130 w 5332164"/>
              <a:gd name="connsiteY11" fmla="*/ 220337 h 1222872"/>
              <a:gd name="connsiteX12" fmla="*/ 782198 w 5332164"/>
              <a:gd name="connsiteY12" fmla="*/ 231354 h 1222872"/>
              <a:gd name="connsiteX13" fmla="*/ 848299 w 5332164"/>
              <a:gd name="connsiteY13" fmla="*/ 253388 h 1222872"/>
              <a:gd name="connsiteX14" fmla="*/ 914400 w 5332164"/>
              <a:gd name="connsiteY14" fmla="*/ 264405 h 1222872"/>
              <a:gd name="connsiteX15" fmla="*/ 980502 w 5332164"/>
              <a:gd name="connsiteY15" fmla="*/ 286438 h 1222872"/>
              <a:gd name="connsiteX16" fmla="*/ 1079653 w 5332164"/>
              <a:gd name="connsiteY16" fmla="*/ 341523 h 1222872"/>
              <a:gd name="connsiteX17" fmla="*/ 1145755 w 5332164"/>
              <a:gd name="connsiteY17" fmla="*/ 374573 h 1222872"/>
              <a:gd name="connsiteX18" fmla="*/ 1277957 w 5332164"/>
              <a:gd name="connsiteY18" fmla="*/ 407624 h 1222872"/>
              <a:gd name="connsiteX19" fmla="*/ 1344058 w 5332164"/>
              <a:gd name="connsiteY19" fmla="*/ 440674 h 1222872"/>
              <a:gd name="connsiteX20" fmla="*/ 1388126 w 5332164"/>
              <a:gd name="connsiteY20" fmla="*/ 451691 h 1222872"/>
              <a:gd name="connsiteX21" fmla="*/ 1487277 w 5332164"/>
              <a:gd name="connsiteY21" fmla="*/ 506776 h 1222872"/>
              <a:gd name="connsiteX22" fmla="*/ 1575412 w 5332164"/>
              <a:gd name="connsiteY22" fmla="*/ 528809 h 1222872"/>
              <a:gd name="connsiteX23" fmla="*/ 1641514 w 5332164"/>
              <a:gd name="connsiteY23" fmla="*/ 550843 h 1222872"/>
              <a:gd name="connsiteX24" fmla="*/ 1972020 w 5332164"/>
              <a:gd name="connsiteY24" fmla="*/ 583894 h 1222872"/>
              <a:gd name="connsiteX25" fmla="*/ 2005070 w 5332164"/>
              <a:gd name="connsiteY25" fmla="*/ 605927 h 1222872"/>
              <a:gd name="connsiteX26" fmla="*/ 2038121 w 5332164"/>
              <a:gd name="connsiteY26" fmla="*/ 616944 h 1222872"/>
              <a:gd name="connsiteX27" fmla="*/ 2159306 w 5332164"/>
              <a:gd name="connsiteY27" fmla="*/ 638978 h 1222872"/>
              <a:gd name="connsiteX28" fmla="*/ 2225408 w 5332164"/>
              <a:gd name="connsiteY28" fmla="*/ 661012 h 1222872"/>
              <a:gd name="connsiteX29" fmla="*/ 2313543 w 5332164"/>
              <a:gd name="connsiteY29" fmla="*/ 683046 h 1222872"/>
              <a:gd name="connsiteX30" fmla="*/ 2379644 w 5332164"/>
              <a:gd name="connsiteY30" fmla="*/ 738130 h 1222872"/>
              <a:gd name="connsiteX31" fmla="*/ 2445745 w 5332164"/>
              <a:gd name="connsiteY31" fmla="*/ 760164 h 1222872"/>
              <a:gd name="connsiteX32" fmla="*/ 2677099 w 5332164"/>
              <a:gd name="connsiteY32" fmla="*/ 782197 h 1222872"/>
              <a:gd name="connsiteX33" fmla="*/ 3216926 w 5332164"/>
              <a:gd name="connsiteY33" fmla="*/ 782197 h 1222872"/>
              <a:gd name="connsiteX34" fmla="*/ 3283027 w 5332164"/>
              <a:gd name="connsiteY34" fmla="*/ 771180 h 1222872"/>
              <a:gd name="connsiteX35" fmla="*/ 3404212 w 5332164"/>
              <a:gd name="connsiteY35" fmla="*/ 760164 h 1222872"/>
              <a:gd name="connsiteX36" fmla="*/ 3503364 w 5332164"/>
              <a:gd name="connsiteY36" fmla="*/ 749147 h 1222872"/>
              <a:gd name="connsiteX37" fmla="*/ 3635567 w 5332164"/>
              <a:gd name="connsiteY37" fmla="*/ 738130 h 1222872"/>
              <a:gd name="connsiteX38" fmla="*/ 3712685 w 5332164"/>
              <a:gd name="connsiteY38" fmla="*/ 727113 h 1222872"/>
              <a:gd name="connsiteX39" fmla="*/ 4065224 w 5332164"/>
              <a:gd name="connsiteY39" fmla="*/ 716096 h 1222872"/>
              <a:gd name="connsiteX40" fmla="*/ 4164376 w 5332164"/>
              <a:gd name="connsiteY40" fmla="*/ 738130 h 1222872"/>
              <a:gd name="connsiteX41" fmla="*/ 4197427 w 5332164"/>
              <a:gd name="connsiteY41" fmla="*/ 760164 h 1222872"/>
              <a:gd name="connsiteX42" fmla="*/ 4274545 w 5332164"/>
              <a:gd name="connsiteY42" fmla="*/ 837282 h 1222872"/>
              <a:gd name="connsiteX43" fmla="*/ 4340646 w 5332164"/>
              <a:gd name="connsiteY43" fmla="*/ 848299 h 1222872"/>
              <a:gd name="connsiteX44" fmla="*/ 4406747 w 5332164"/>
              <a:gd name="connsiteY44" fmla="*/ 870332 h 1222872"/>
              <a:gd name="connsiteX45" fmla="*/ 4439798 w 5332164"/>
              <a:gd name="connsiteY45" fmla="*/ 914400 h 1222872"/>
              <a:gd name="connsiteX46" fmla="*/ 4461832 w 5332164"/>
              <a:gd name="connsiteY46" fmla="*/ 947450 h 1222872"/>
              <a:gd name="connsiteX47" fmla="*/ 4649118 w 5332164"/>
              <a:gd name="connsiteY47" fmla="*/ 980501 h 1222872"/>
              <a:gd name="connsiteX48" fmla="*/ 4715220 w 5332164"/>
              <a:gd name="connsiteY48" fmla="*/ 1002535 h 1222872"/>
              <a:gd name="connsiteX49" fmla="*/ 4781321 w 5332164"/>
              <a:gd name="connsiteY49" fmla="*/ 1046602 h 1222872"/>
              <a:gd name="connsiteX50" fmla="*/ 4825388 w 5332164"/>
              <a:gd name="connsiteY50" fmla="*/ 1057619 h 1222872"/>
              <a:gd name="connsiteX51" fmla="*/ 4891490 w 5332164"/>
              <a:gd name="connsiteY51" fmla="*/ 1068636 h 1222872"/>
              <a:gd name="connsiteX52" fmla="*/ 5056743 w 5332164"/>
              <a:gd name="connsiteY52" fmla="*/ 1101687 h 1222872"/>
              <a:gd name="connsiteX53" fmla="*/ 5089793 w 5332164"/>
              <a:gd name="connsiteY53" fmla="*/ 1112703 h 1222872"/>
              <a:gd name="connsiteX54" fmla="*/ 5155894 w 5332164"/>
              <a:gd name="connsiteY54" fmla="*/ 1156771 h 1222872"/>
              <a:gd name="connsiteX55" fmla="*/ 5221996 w 5332164"/>
              <a:gd name="connsiteY55" fmla="*/ 1178805 h 1222872"/>
              <a:gd name="connsiteX56" fmla="*/ 5255046 w 5332164"/>
              <a:gd name="connsiteY56" fmla="*/ 1200838 h 1222872"/>
              <a:gd name="connsiteX57" fmla="*/ 5288097 w 5332164"/>
              <a:gd name="connsiteY57" fmla="*/ 1211855 h 1222872"/>
              <a:gd name="connsiteX58" fmla="*/ 5332164 w 5332164"/>
              <a:gd name="connsiteY58" fmla="*/ 1222872 h 1222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32164" h="1222872">
                <a:moveTo>
                  <a:pt x="0" y="0"/>
                </a:moveTo>
                <a:cubicBezTo>
                  <a:pt x="15256" y="3051"/>
                  <a:pt x="69082" y="11448"/>
                  <a:pt x="88135" y="22033"/>
                </a:cubicBezTo>
                <a:cubicBezTo>
                  <a:pt x="111284" y="34894"/>
                  <a:pt x="129114" y="57727"/>
                  <a:pt x="154237" y="66101"/>
                </a:cubicBezTo>
                <a:cubicBezTo>
                  <a:pt x="215375" y="86481"/>
                  <a:pt x="175764" y="75678"/>
                  <a:pt x="275422" y="88135"/>
                </a:cubicBezTo>
                <a:cubicBezTo>
                  <a:pt x="339746" y="109576"/>
                  <a:pt x="277626" y="90779"/>
                  <a:pt x="374574" y="110168"/>
                </a:cubicBezTo>
                <a:cubicBezTo>
                  <a:pt x="389421" y="113137"/>
                  <a:pt x="403794" y="118216"/>
                  <a:pt x="418641" y="121185"/>
                </a:cubicBezTo>
                <a:cubicBezTo>
                  <a:pt x="440545" y="125566"/>
                  <a:pt x="462839" y="127821"/>
                  <a:pt x="484743" y="132202"/>
                </a:cubicBezTo>
                <a:cubicBezTo>
                  <a:pt x="499590" y="135171"/>
                  <a:pt x="513875" y="140730"/>
                  <a:pt x="528810" y="143219"/>
                </a:cubicBezTo>
                <a:cubicBezTo>
                  <a:pt x="558014" y="148086"/>
                  <a:pt x="587567" y="150564"/>
                  <a:pt x="616945" y="154236"/>
                </a:cubicBezTo>
                <a:cubicBezTo>
                  <a:pt x="627962" y="161581"/>
                  <a:pt x="639824" y="167793"/>
                  <a:pt x="649996" y="176270"/>
                </a:cubicBezTo>
                <a:cubicBezTo>
                  <a:pt x="661965" y="186244"/>
                  <a:pt x="669111" y="202352"/>
                  <a:pt x="683046" y="209320"/>
                </a:cubicBezTo>
                <a:cubicBezTo>
                  <a:pt x="699794" y="217694"/>
                  <a:pt x="719851" y="216275"/>
                  <a:pt x="738130" y="220337"/>
                </a:cubicBezTo>
                <a:cubicBezTo>
                  <a:pt x="752911" y="223622"/>
                  <a:pt x="767695" y="227003"/>
                  <a:pt x="782198" y="231354"/>
                </a:cubicBezTo>
                <a:cubicBezTo>
                  <a:pt x="804444" y="238028"/>
                  <a:pt x="825389" y="249570"/>
                  <a:pt x="848299" y="253388"/>
                </a:cubicBezTo>
                <a:cubicBezTo>
                  <a:pt x="870333" y="257060"/>
                  <a:pt x="892729" y="258987"/>
                  <a:pt x="914400" y="264405"/>
                </a:cubicBezTo>
                <a:cubicBezTo>
                  <a:pt x="936932" y="270038"/>
                  <a:pt x="980502" y="286438"/>
                  <a:pt x="980502" y="286438"/>
                </a:cubicBezTo>
                <a:cubicBezTo>
                  <a:pt x="1084216" y="390155"/>
                  <a:pt x="917913" y="233701"/>
                  <a:pt x="1079653" y="341523"/>
                </a:cubicBezTo>
                <a:cubicBezTo>
                  <a:pt x="1122367" y="369997"/>
                  <a:pt x="1100143" y="359369"/>
                  <a:pt x="1145755" y="374573"/>
                </a:cubicBezTo>
                <a:cubicBezTo>
                  <a:pt x="1211442" y="418366"/>
                  <a:pt x="1153167" y="386825"/>
                  <a:pt x="1277957" y="407624"/>
                </a:cubicBezTo>
                <a:cubicBezTo>
                  <a:pt x="1328600" y="416065"/>
                  <a:pt x="1295609" y="419911"/>
                  <a:pt x="1344058" y="440674"/>
                </a:cubicBezTo>
                <a:cubicBezTo>
                  <a:pt x="1357975" y="446638"/>
                  <a:pt x="1373437" y="448019"/>
                  <a:pt x="1388126" y="451691"/>
                </a:cubicBezTo>
                <a:cubicBezTo>
                  <a:pt x="1443477" y="488592"/>
                  <a:pt x="1438056" y="493352"/>
                  <a:pt x="1487277" y="506776"/>
                </a:cubicBezTo>
                <a:cubicBezTo>
                  <a:pt x="1516492" y="514744"/>
                  <a:pt x="1546684" y="519233"/>
                  <a:pt x="1575412" y="528809"/>
                </a:cubicBezTo>
                <a:lnTo>
                  <a:pt x="1641514" y="550843"/>
                </a:lnTo>
                <a:cubicBezTo>
                  <a:pt x="1761726" y="630986"/>
                  <a:pt x="1626814" y="549374"/>
                  <a:pt x="1972020" y="583894"/>
                </a:cubicBezTo>
                <a:cubicBezTo>
                  <a:pt x="1985195" y="585211"/>
                  <a:pt x="1993227" y="600006"/>
                  <a:pt x="2005070" y="605927"/>
                </a:cubicBezTo>
                <a:cubicBezTo>
                  <a:pt x="2015457" y="611120"/>
                  <a:pt x="2026955" y="613754"/>
                  <a:pt x="2038121" y="616944"/>
                </a:cubicBezTo>
                <a:cubicBezTo>
                  <a:pt x="2090066" y="631786"/>
                  <a:pt x="2096892" y="630062"/>
                  <a:pt x="2159306" y="638978"/>
                </a:cubicBezTo>
                <a:cubicBezTo>
                  <a:pt x="2181340" y="646323"/>
                  <a:pt x="2202633" y="656457"/>
                  <a:pt x="2225408" y="661012"/>
                </a:cubicBezTo>
                <a:cubicBezTo>
                  <a:pt x="2291879" y="674307"/>
                  <a:pt x="2262728" y="666108"/>
                  <a:pt x="2313543" y="683046"/>
                </a:cubicBezTo>
                <a:cubicBezTo>
                  <a:pt x="2334299" y="703802"/>
                  <a:pt x="2352035" y="725859"/>
                  <a:pt x="2379644" y="738130"/>
                </a:cubicBezTo>
                <a:cubicBezTo>
                  <a:pt x="2400868" y="747563"/>
                  <a:pt x="2423711" y="752820"/>
                  <a:pt x="2445745" y="760164"/>
                </a:cubicBezTo>
                <a:cubicBezTo>
                  <a:pt x="2541594" y="792113"/>
                  <a:pt x="2467247" y="770538"/>
                  <a:pt x="2677099" y="782197"/>
                </a:cubicBezTo>
                <a:cubicBezTo>
                  <a:pt x="2868842" y="846111"/>
                  <a:pt x="2721856" y="801238"/>
                  <a:pt x="3216926" y="782197"/>
                </a:cubicBezTo>
                <a:cubicBezTo>
                  <a:pt x="3239247" y="781338"/>
                  <a:pt x="3260842" y="773790"/>
                  <a:pt x="3283027" y="771180"/>
                </a:cubicBezTo>
                <a:cubicBezTo>
                  <a:pt x="3323311" y="766441"/>
                  <a:pt x="3363852" y="764200"/>
                  <a:pt x="3404212" y="760164"/>
                </a:cubicBezTo>
                <a:cubicBezTo>
                  <a:pt x="3437301" y="756855"/>
                  <a:pt x="3470260" y="752300"/>
                  <a:pt x="3503364" y="749147"/>
                </a:cubicBezTo>
                <a:cubicBezTo>
                  <a:pt x="3547385" y="744954"/>
                  <a:pt x="3591590" y="742759"/>
                  <a:pt x="3635567" y="738130"/>
                </a:cubicBezTo>
                <a:cubicBezTo>
                  <a:pt x="3661391" y="735412"/>
                  <a:pt x="3686752" y="728443"/>
                  <a:pt x="3712685" y="727113"/>
                </a:cubicBezTo>
                <a:cubicBezTo>
                  <a:pt x="3830101" y="721092"/>
                  <a:pt x="3947711" y="719768"/>
                  <a:pt x="4065224" y="716096"/>
                </a:cubicBezTo>
                <a:cubicBezTo>
                  <a:pt x="4090613" y="720328"/>
                  <a:pt x="4137254" y="724569"/>
                  <a:pt x="4164376" y="738130"/>
                </a:cubicBezTo>
                <a:cubicBezTo>
                  <a:pt x="4176219" y="744052"/>
                  <a:pt x="4186410" y="752819"/>
                  <a:pt x="4197427" y="760164"/>
                </a:cubicBezTo>
                <a:cubicBezTo>
                  <a:pt x="4236401" y="818625"/>
                  <a:pt x="4221430" y="825479"/>
                  <a:pt x="4274545" y="837282"/>
                </a:cubicBezTo>
                <a:cubicBezTo>
                  <a:pt x="4296351" y="842128"/>
                  <a:pt x="4318975" y="842881"/>
                  <a:pt x="4340646" y="848299"/>
                </a:cubicBezTo>
                <a:cubicBezTo>
                  <a:pt x="4363178" y="853932"/>
                  <a:pt x="4406747" y="870332"/>
                  <a:pt x="4406747" y="870332"/>
                </a:cubicBezTo>
                <a:cubicBezTo>
                  <a:pt x="4417764" y="885021"/>
                  <a:pt x="4429125" y="899459"/>
                  <a:pt x="4439798" y="914400"/>
                </a:cubicBezTo>
                <a:cubicBezTo>
                  <a:pt x="4447494" y="925174"/>
                  <a:pt x="4450604" y="940433"/>
                  <a:pt x="4461832" y="947450"/>
                </a:cubicBezTo>
                <a:cubicBezTo>
                  <a:pt x="4509303" y="977119"/>
                  <a:pt x="4604542" y="976449"/>
                  <a:pt x="4649118" y="980501"/>
                </a:cubicBezTo>
                <a:cubicBezTo>
                  <a:pt x="4671152" y="987846"/>
                  <a:pt x="4695895" y="989652"/>
                  <a:pt x="4715220" y="1002535"/>
                </a:cubicBezTo>
                <a:cubicBezTo>
                  <a:pt x="4737254" y="1017224"/>
                  <a:pt x="4755631" y="1040179"/>
                  <a:pt x="4781321" y="1046602"/>
                </a:cubicBezTo>
                <a:cubicBezTo>
                  <a:pt x="4796010" y="1050274"/>
                  <a:pt x="4810541" y="1054650"/>
                  <a:pt x="4825388" y="1057619"/>
                </a:cubicBezTo>
                <a:cubicBezTo>
                  <a:pt x="4847292" y="1062000"/>
                  <a:pt x="4869724" y="1063613"/>
                  <a:pt x="4891490" y="1068636"/>
                </a:cubicBezTo>
                <a:cubicBezTo>
                  <a:pt x="5051928" y="1105660"/>
                  <a:pt x="4881335" y="1079761"/>
                  <a:pt x="5056743" y="1101687"/>
                </a:cubicBezTo>
                <a:cubicBezTo>
                  <a:pt x="5067760" y="1105359"/>
                  <a:pt x="5079642" y="1107063"/>
                  <a:pt x="5089793" y="1112703"/>
                </a:cubicBezTo>
                <a:cubicBezTo>
                  <a:pt x="5112942" y="1125563"/>
                  <a:pt x="5130772" y="1148397"/>
                  <a:pt x="5155894" y="1156771"/>
                </a:cubicBezTo>
                <a:cubicBezTo>
                  <a:pt x="5177928" y="1164116"/>
                  <a:pt x="5202671" y="1165922"/>
                  <a:pt x="5221996" y="1178805"/>
                </a:cubicBezTo>
                <a:cubicBezTo>
                  <a:pt x="5233013" y="1186149"/>
                  <a:pt x="5243203" y="1194917"/>
                  <a:pt x="5255046" y="1200838"/>
                </a:cubicBezTo>
                <a:cubicBezTo>
                  <a:pt x="5265433" y="1206031"/>
                  <a:pt x="5276931" y="1208665"/>
                  <a:pt x="5288097" y="1211855"/>
                </a:cubicBezTo>
                <a:cubicBezTo>
                  <a:pt x="5302656" y="1216015"/>
                  <a:pt x="5332164" y="1222872"/>
                  <a:pt x="5332164" y="1222872"/>
                </a:cubicBezTo>
              </a:path>
            </a:pathLst>
          </a:custGeom>
          <a:noFill/>
          <a:ln w="1905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フリーフォーム 11"/>
          <p:cNvSpPr/>
          <p:nvPr/>
        </p:nvSpPr>
        <p:spPr>
          <a:xfrm>
            <a:off x="6081311" y="4660136"/>
            <a:ext cx="198303" cy="3015474"/>
          </a:xfrm>
          <a:custGeom>
            <a:avLst/>
            <a:gdLst>
              <a:gd name="connsiteX0" fmla="*/ 0 w 198307"/>
              <a:gd name="connsiteY0" fmla="*/ 0 h 1839817"/>
              <a:gd name="connsiteX1" fmla="*/ 11017 w 198307"/>
              <a:gd name="connsiteY1" fmla="*/ 55084 h 1839817"/>
              <a:gd name="connsiteX2" fmla="*/ 33050 w 198307"/>
              <a:gd name="connsiteY2" fmla="*/ 121185 h 1839817"/>
              <a:gd name="connsiteX3" fmla="*/ 44067 w 198307"/>
              <a:gd name="connsiteY3" fmla="*/ 154236 h 1839817"/>
              <a:gd name="connsiteX4" fmla="*/ 55084 w 198307"/>
              <a:gd name="connsiteY4" fmla="*/ 198304 h 1839817"/>
              <a:gd name="connsiteX5" fmla="*/ 77118 w 198307"/>
              <a:gd name="connsiteY5" fmla="*/ 264405 h 1839817"/>
              <a:gd name="connsiteX6" fmla="*/ 88135 w 198307"/>
              <a:gd name="connsiteY6" fmla="*/ 297455 h 1839817"/>
              <a:gd name="connsiteX7" fmla="*/ 99152 w 198307"/>
              <a:gd name="connsiteY7" fmla="*/ 341523 h 1839817"/>
              <a:gd name="connsiteX8" fmla="*/ 110169 w 198307"/>
              <a:gd name="connsiteY8" fmla="*/ 440675 h 1839817"/>
              <a:gd name="connsiteX9" fmla="*/ 132202 w 198307"/>
              <a:gd name="connsiteY9" fmla="*/ 506776 h 1839817"/>
              <a:gd name="connsiteX10" fmla="*/ 143219 w 198307"/>
              <a:gd name="connsiteY10" fmla="*/ 716096 h 1839817"/>
              <a:gd name="connsiteX11" fmla="*/ 154236 w 198307"/>
              <a:gd name="connsiteY11" fmla="*/ 760164 h 1839817"/>
              <a:gd name="connsiteX12" fmla="*/ 165253 w 198307"/>
              <a:gd name="connsiteY12" fmla="*/ 837282 h 1839817"/>
              <a:gd name="connsiteX13" fmla="*/ 176270 w 198307"/>
              <a:gd name="connsiteY13" fmla="*/ 1013552 h 1839817"/>
              <a:gd name="connsiteX14" fmla="*/ 187287 w 198307"/>
              <a:gd name="connsiteY14" fmla="*/ 1101687 h 1839817"/>
              <a:gd name="connsiteX15" fmla="*/ 198303 w 198307"/>
              <a:gd name="connsiteY15" fmla="*/ 1839817 h 1839817"/>
              <a:gd name="connsiteX0" fmla="*/ 0 w 198303"/>
              <a:gd name="connsiteY0" fmla="*/ 0 h 3015474"/>
              <a:gd name="connsiteX1" fmla="*/ 11017 w 198303"/>
              <a:gd name="connsiteY1" fmla="*/ 55084 h 3015474"/>
              <a:gd name="connsiteX2" fmla="*/ 33050 w 198303"/>
              <a:gd name="connsiteY2" fmla="*/ 121185 h 3015474"/>
              <a:gd name="connsiteX3" fmla="*/ 44067 w 198303"/>
              <a:gd name="connsiteY3" fmla="*/ 154236 h 3015474"/>
              <a:gd name="connsiteX4" fmla="*/ 55084 w 198303"/>
              <a:gd name="connsiteY4" fmla="*/ 198304 h 3015474"/>
              <a:gd name="connsiteX5" fmla="*/ 77118 w 198303"/>
              <a:gd name="connsiteY5" fmla="*/ 264405 h 3015474"/>
              <a:gd name="connsiteX6" fmla="*/ 88135 w 198303"/>
              <a:gd name="connsiteY6" fmla="*/ 297455 h 3015474"/>
              <a:gd name="connsiteX7" fmla="*/ 99152 w 198303"/>
              <a:gd name="connsiteY7" fmla="*/ 341523 h 3015474"/>
              <a:gd name="connsiteX8" fmla="*/ 110169 w 198303"/>
              <a:gd name="connsiteY8" fmla="*/ 440675 h 3015474"/>
              <a:gd name="connsiteX9" fmla="*/ 132202 w 198303"/>
              <a:gd name="connsiteY9" fmla="*/ 506776 h 3015474"/>
              <a:gd name="connsiteX10" fmla="*/ 143219 w 198303"/>
              <a:gd name="connsiteY10" fmla="*/ 716096 h 3015474"/>
              <a:gd name="connsiteX11" fmla="*/ 154236 w 198303"/>
              <a:gd name="connsiteY11" fmla="*/ 760164 h 3015474"/>
              <a:gd name="connsiteX12" fmla="*/ 165253 w 198303"/>
              <a:gd name="connsiteY12" fmla="*/ 837282 h 3015474"/>
              <a:gd name="connsiteX13" fmla="*/ 176270 w 198303"/>
              <a:gd name="connsiteY13" fmla="*/ 1013552 h 3015474"/>
              <a:gd name="connsiteX14" fmla="*/ 187287 w 198303"/>
              <a:gd name="connsiteY14" fmla="*/ 1101687 h 3015474"/>
              <a:gd name="connsiteX15" fmla="*/ 198303 w 198303"/>
              <a:gd name="connsiteY15" fmla="*/ 3015474 h 3015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98303" h="3015474">
                <a:moveTo>
                  <a:pt x="0" y="0"/>
                </a:moveTo>
                <a:cubicBezTo>
                  <a:pt x="3672" y="18361"/>
                  <a:pt x="6090" y="37019"/>
                  <a:pt x="11017" y="55084"/>
                </a:cubicBezTo>
                <a:cubicBezTo>
                  <a:pt x="17128" y="77491"/>
                  <a:pt x="25706" y="99151"/>
                  <a:pt x="33050" y="121185"/>
                </a:cubicBezTo>
                <a:cubicBezTo>
                  <a:pt x="36722" y="132202"/>
                  <a:pt x="41250" y="142970"/>
                  <a:pt x="44067" y="154236"/>
                </a:cubicBezTo>
                <a:cubicBezTo>
                  <a:pt x="47739" y="168925"/>
                  <a:pt x="50733" y="183801"/>
                  <a:pt x="55084" y="198304"/>
                </a:cubicBezTo>
                <a:cubicBezTo>
                  <a:pt x="61758" y="220550"/>
                  <a:pt x="69773" y="242371"/>
                  <a:pt x="77118" y="264405"/>
                </a:cubicBezTo>
                <a:cubicBezTo>
                  <a:pt x="80790" y="275422"/>
                  <a:pt x="85319" y="286189"/>
                  <a:pt x="88135" y="297455"/>
                </a:cubicBezTo>
                <a:lnTo>
                  <a:pt x="99152" y="341523"/>
                </a:lnTo>
                <a:cubicBezTo>
                  <a:pt x="102824" y="374574"/>
                  <a:pt x="103647" y="408067"/>
                  <a:pt x="110169" y="440675"/>
                </a:cubicBezTo>
                <a:cubicBezTo>
                  <a:pt x="114724" y="463449"/>
                  <a:pt x="132202" y="506776"/>
                  <a:pt x="132202" y="506776"/>
                </a:cubicBezTo>
                <a:cubicBezTo>
                  <a:pt x="135874" y="576549"/>
                  <a:pt x="137166" y="646489"/>
                  <a:pt x="143219" y="716096"/>
                </a:cubicBezTo>
                <a:cubicBezTo>
                  <a:pt x="144531" y="731180"/>
                  <a:pt x="151527" y="745267"/>
                  <a:pt x="154236" y="760164"/>
                </a:cubicBezTo>
                <a:cubicBezTo>
                  <a:pt x="158881" y="785712"/>
                  <a:pt x="161581" y="811576"/>
                  <a:pt x="165253" y="837282"/>
                </a:cubicBezTo>
                <a:cubicBezTo>
                  <a:pt x="168925" y="896039"/>
                  <a:pt x="171381" y="954884"/>
                  <a:pt x="176270" y="1013552"/>
                </a:cubicBezTo>
                <a:cubicBezTo>
                  <a:pt x="178729" y="1043057"/>
                  <a:pt x="183615" y="768033"/>
                  <a:pt x="187287" y="1101687"/>
                </a:cubicBezTo>
                <a:cubicBezTo>
                  <a:pt x="190959" y="1435341"/>
                  <a:pt x="198303" y="2748242"/>
                  <a:pt x="198303" y="3015474"/>
                </a:cubicBezTo>
              </a:path>
            </a:pathLst>
          </a:custGeom>
          <a:noFill/>
          <a:ln w="762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テキスト ボックス 31"/>
          <p:cNvSpPr txBox="1"/>
          <p:nvPr/>
        </p:nvSpPr>
        <p:spPr>
          <a:xfrm rot="2506370">
            <a:off x="4439147" y="1513930"/>
            <a:ext cx="738664" cy="2862322"/>
          </a:xfrm>
          <a:prstGeom prst="rect">
            <a:avLst/>
          </a:prstGeom>
          <a:solidFill>
            <a:srgbClr val="0070C0"/>
          </a:solidFill>
        </p:spPr>
        <p:txBody>
          <a:bodyPr vert="eaVert" wrap="none" rtlCol="0">
            <a:spAutoFit/>
          </a:bodyPr>
          <a:lstStyle/>
          <a:p>
            <a:r>
              <a:rPr kumimoji="1" lang="ja-JP" altLang="en-US" sz="3600" dirty="0" smtClean="0">
                <a:solidFill>
                  <a:schemeClr val="bg1"/>
                </a:solidFill>
                <a:latin typeface="HGS創英角ｺﾞｼｯｸUB" panose="020B0900000000000000" pitchFamily="50" charset="-128"/>
                <a:ea typeface="HGS創英角ｺﾞｼｯｸUB" panose="020B0900000000000000" pitchFamily="50" charset="-128"/>
              </a:rPr>
              <a:t>　　　河川　</a:t>
            </a:r>
            <a:endParaRPr kumimoji="1" lang="ja-JP" altLang="en-US" sz="3600" dirty="0">
              <a:solidFill>
                <a:schemeClr val="bg1"/>
              </a:solidFill>
              <a:latin typeface="HGS創英角ｺﾞｼｯｸUB" panose="020B0900000000000000" pitchFamily="50" charset="-128"/>
              <a:ea typeface="HGS創英角ｺﾞｼｯｸUB" panose="020B0900000000000000" pitchFamily="50" charset="-128"/>
            </a:endParaRPr>
          </a:p>
        </p:txBody>
      </p:sp>
      <p:sp>
        <p:nvSpPr>
          <p:cNvPr id="5" name="スライド番号プレースホルダー 4"/>
          <p:cNvSpPr>
            <a:spLocks noGrp="1"/>
          </p:cNvSpPr>
          <p:nvPr>
            <p:ph type="sldNum" sz="quarter" idx="12"/>
          </p:nvPr>
        </p:nvSpPr>
        <p:spPr/>
        <p:txBody>
          <a:bodyPr/>
          <a:lstStyle/>
          <a:p>
            <a:fld id="{CE9331C3-343D-4A15-AB63-DCC2F0A65DDE}" type="slidenum">
              <a:rPr lang="en-US" altLang="ja-JP" smtClean="0"/>
              <a:pPr/>
              <a:t>22</a:t>
            </a:fld>
            <a:endParaRPr lang="en-US" altLang="ja-JP"/>
          </a:p>
        </p:txBody>
      </p:sp>
    </p:spTree>
    <p:extLst>
      <p:ext uri="{BB962C8B-B14F-4D97-AF65-F5344CB8AC3E}">
        <p14:creationId xmlns:p14="http://schemas.microsoft.com/office/powerpoint/2010/main" val="618316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P spid="11" grpId="0" animBg="1"/>
      <p:bldP spid="12" grpId="0" animBg="1"/>
      <p:bldP spid="3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p:cNvSpPr/>
          <p:nvPr/>
        </p:nvSpPr>
        <p:spPr>
          <a:xfrm>
            <a:off x="-180528" y="-99392"/>
            <a:ext cx="9649072" cy="7128792"/>
          </a:xfrm>
          <a:prstGeom prst="rect">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 name="図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8745989">
            <a:off x="3491880" y="2132856"/>
            <a:ext cx="2333446" cy="1257409"/>
          </a:xfrm>
          <a:prstGeom prst="rect">
            <a:avLst/>
          </a:prstGeom>
        </p:spPr>
      </p:pic>
      <p:pic>
        <p:nvPicPr>
          <p:cNvPr id="3" name="図 2"/>
          <p:cNvPicPr>
            <a:picLocks noChangeAspect="1"/>
          </p:cNvPicPr>
          <p:nvPr/>
        </p:nvPicPr>
        <p:blipFill rotWithShape="1">
          <a:blip r:embed="rId4" cstate="print"/>
          <a:srcRect l="18247" r="11970"/>
          <a:stretch/>
        </p:blipFill>
        <p:spPr>
          <a:xfrm>
            <a:off x="-19050" y="-207803"/>
            <a:ext cx="9429750" cy="7597243"/>
          </a:xfrm>
          <a:prstGeom prst="rect">
            <a:avLst/>
          </a:prstGeom>
        </p:spPr>
      </p:pic>
      <p:sp>
        <p:nvSpPr>
          <p:cNvPr id="10" name="フリーフォーム 9"/>
          <p:cNvSpPr/>
          <p:nvPr/>
        </p:nvSpPr>
        <p:spPr>
          <a:xfrm>
            <a:off x="1588168" y="-344150"/>
            <a:ext cx="5229727" cy="7851860"/>
          </a:xfrm>
          <a:custGeom>
            <a:avLst/>
            <a:gdLst>
              <a:gd name="connsiteX0" fmla="*/ 4523874 w 5229727"/>
              <a:gd name="connsiteY0" fmla="*/ 7266 h 7851860"/>
              <a:gd name="connsiteX1" fmla="*/ 4507832 w 5229727"/>
              <a:gd name="connsiteY1" fmla="*/ 263939 h 7851860"/>
              <a:gd name="connsiteX2" fmla="*/ 4459706 w 5229727"/>
              <a:gd name="connsiteY2" fmla="*/ 376234 h 7851860"/>
              <a:gd name="connsiteX3" fmla="*/ 4427621 w 5229727"/>
              <a:gd name="connsiteY3" fmla="*/ 456445 h 7851860"/>
              <a:gd name="connsiteX4" fmla="*/ 4411579 w 5229727"/>
              <a:gd name="connsiteY4" fmla="*/ 520613 h 7851860"/>
              <a:gd name="connsiteX5" fmla="*/ 4395537 w 5229727"/>
              <a:gd name="connsiteY5" fmla="*/ 568739 h 7851860"/>
              <a:gd name="connsiteX6" fmla="*/ 4363453 w 5229727"/>
              <a:gd name="connsiteY6" fmla="*/ 777287 h 7851860"/>
              <a:gd name="connsiteX7" fmla="*/ 4347411 w 5229727"/>
              <a:gd name="connsiteY7" fmla="*/ 953750 h 7851860"/>
              <a:gd name="connsiteX8" fmla="*/ 4315327 w 5229727"/>
              <a:gd name="connsiteY8" fmla="*/ 1066045 h 7851860"/>
              <a:gd name="connsiteX9" fmla="*/ 4299285 w 5229727"/>
              <a:gd name="connsiteY9" fmla="*/ 1210424 h 7851860"/>
              <a:gd name="connsiteX10" fmla="*/ 4283243 w 5229727"/>
              <a:gd name="connsiteY10" fmla="*/ 1258550 h 7851860"/>
              <a:gd name="connsiteX11" fmla="*/ 4267200 w 5229727"/>
              <a:gd name="connsiteY11" fmla="*/ 1338761 h 7851860"/>
              <a:gd name="connsiteX12" fmla="*/ 4219074 w 5229727"/>
              <a:gd name="connsiteY12" fmla="*/ 1499182 h 7851860"/>
              <a:gd name="connsiteX13" fmla="*/ 4203032 w 5229727"/>
              <a:gd name="connsiteY13" fmla="*/ 1547308 h 7851860"/>
              <a:gd name="connsiteX14" fmla="*/ 4138864 w 5229727"/>
              <a:gd name="connsiteY14" fmla="*/ 1595434 h 7851860"/>
              <a:gd name="connsiteX15" fmla="*/ 4106779 w 5229727"/>
              <a:gd name="connsiteY15" fmla="*/ 1723771 h 7851860"/>
              <a:gd name="connsiteX16" fmla="*/ 4042611 w 5229727"/>
              <a:gd name="connsiteY16" fmla="*/ 1820024 h 7851860"/>
              <a:gd name="connsiteX17" fmla="*/ 3962400 w 5229727"/>
              <a:gd name="connsiteY17" fmla="*/ 1964403 h 7851860"/>
              <a:gd name="connsiteX18" fmla="*/ 3866148 w 5229727"/>
              <a:gd name="connsiteY18" fmla="*/ 2076697 h 7851860"/>
              <a:gd name="connsiteX19" fmla="*/ 3785937 w 5229727"/>
              <a:gd name="connsiteY19" fmla="*/ 2108782 h 7851860"/>
              <a:gd name="connsiteX20" fmla="*/ 3721769 w 5229727"/>
              <a:gd name="connsiteY20" fmla="*/ 2156908 h 7851860"/>
              <a:gd name="connsiteX21" fmla="*/ 3673643 w 5229727"/>
              <a:gd name="connsiteY21" fmla="*/ 2237118 h 7851860"/>
              <a:gd name="connsiteX22" fmla="*/ 3609474 w 5229727"/>
              <a:gd name="connsiteY22" fmla="*/ 2333371 h 7851860"/>
              <a:gd name="connsiteX23" fmla="*/ 3561348 w 5229727"/>
              <a:gd name="connsiteY23" fmla="*/ 2349413 h 7851860"/>
              <a:gd name="connsiteX24" fmla="*/ 3481137 w 5229727"/>
              <a:gd name="connsiteY24" fmla="*/ 2413582 h 7851860"/>
              <a:gd name="connsiteX25" fmla="*/ 3433011 w 5229727"/>
              <a:gd name="connsiteY25" fmla="*/ 2557961 h 7851860"/>
              <a:gd name="connsiteX26" fmla="*/ 3288632 w 5229727"/>
              <a:gd name="connsiteY26" fmla="*/ 2638171 h 7851860"/>
              <a:gd name="connsiteX27" fmla="*/ 3240506 w 5229727"/>
              <a:gd name="connsiteY27" fmla="*/ 2686297 h 7851860"/>
              <a:gd name="connsiteX28" fmla="*/ 3192379 w 5229727"/>
              <a:gd name="connsiteY28" fmla="*/ 2702339 h 7851860"/>
              <a:gd name="connsiteX29" fmla="*/ 3176337 w 5229727"/>
              <a:gd name="connsiteY29" fmla="*/ 2750466 h 7851860"/>
              <a:gd name="connsiteX30" fmla="*/ 3064043 w 5229727"/>
              <a:gd name="connsiteY30" fmla="*/ 2878803 h 7851860"/>
              <a:gd name="connsiteX31" fmla="*/ 3015916 w 5229727"/>
              <a:gd name="connsiteY31" fmla="*/ 2894845 h 7851860"/>
              <a:gd name="connsiteX32" fmla="*/ 2967790 w 5229727"/>
              <a:gd name="connsiteY32" fmla="*/ 2926929 h 7851860"/>
              <a:gd name="connsiteX33" fmla="*/ 2935706 w 5229727"/>
              <a:gd name="connsiteY33" fmla="*/ 2975055 h 7851860"/>
              <a:gd name="connsiteX34" fmla="*/ 2903621 w 5229727"/>
              <a:gd name="connsiteY34" fmla="*/ 3007139 h 7851860"/>
              <a:gd name="connsiteX35" fmla="*/ 2839453 w 5229727"/>
              <a:gd name="connsiteY35" fmla="*/ 3151518 h 7851860"/>
              <a:gd name="connsiteX36" fmla="*/ 2791327 w 5229727"/>
              <a:gd name="connsiteY36" fmla="*/ 3183603 h 7851860"/>
              <a:gd name="connsiteX37" fmla="*/ 2711116 w 5229727"/>
              <a:gd name="connsiteY37" fmla="*/ 3295897 h 7851860"/>
              <a:gd name="connsiteX38" fmla="*/ 2662990 w 5229727"/>
              <a:gd name="connsiteY38" fmla="*/ 3327982 h 7851860"/>
              <a:gd name="connsiteX39" fmla="*/ 2614864 w 5229727"/>
              <a:gd name="connsiteY39" fmla="*/ 3472361 h 7851860"/>
              <a:gd name="connsiteX40" fmla="*/ 2518611 w 5229727"/>
              <a:gd name="connsiteY40" fmla="*/ 3536529 h 7851860"/>
              <a:gd name="connsiteX41" fmla="*/ 2422358 w 5229727"/>
              <a:gd name="connsiteY41" fmla="*/ 3584655 h 7851860"/>
              <a:gd name="connsiteX42" fmla="*/ 2406316 w 5229727"/>
              <a:gd name="connsiteY42" fmla="*/ 3632782 h 7851860"/>
              <a:gd name="connsiteX43" fmla="*/ 2326106 w 5229727"/>
              <a:gd name="connsiteY43" fmla="*/ 3712992 h 7851860"/>
              <a:gd name="connsiteX44" fmla="*/ 2261937 w 5229727"/>
              <a:gd name="connsiteY44" fmla="*/ 3729034 h 7851860"/>
              <a:gd name="connsiteX45" fmla="*/ 2229853 w 5229727"/>
              <a:gd name="connsiteY45" fmla="*/ 3777161 h 7851860"/>
              <a:gd name="connsiteX46" fmla="*/ 2213811 w 5229727"/>
              <a:gd name="connsiteY46" fmla="*/ 3825287 h 7851860"/>
              <a:gd name="connsiteX47" fmla="*/ 2133600 w 5229727"/>
              <a:gd name="connsiteY47" fmla="*/ 3937582 h 7851860"/>
              <a:gd name="connsiteX48" fmla="*/ 2069432 w 5229727"/>
              <a:gd name="connsiteY48" fmla="*/ 3969666 h 7851860"/>
              <a:gd name="connsiteX49" fmla="*/ 2005264 w 5229727"/>
              <a:gd name="connsiteY49" fmla="*/ 4017792 h 7851860"/>
              <a:gd name="connsiteX50" fmla="*/ 1941095 w 5229727"/>
              <a:gd name="connsiteY50" fmla="*/ 4146129 h 7851860"/>
              <a:gd name="connsiteX51" fmla="*/ 1909011 w 5229727"/>
              <a:gd name="connsiteY51" fmla="*/ 4242382 h 7851860"/>
              <a:gd name="connsiteX52" fmla="*/ 1780674 w 5229727"/>
              <a:gd name="connsiteY52" fmla="*/ 4370718 h 7851860"/>
              <a:gd name="connsiteX53" fmla="*/ 1748590 w 5229727"/>
              <a:gd name="connsiteY53" fmla="*/ 4402803 h 7851860"/>
              <a:gd name="connsiteX54" fmla="*/ 1684421 w 5229727"/>
              <a:gd name="connsiteY54" fmla="*/ 4499055 h 7851860"/>
              <a:gd name="connsiteX55" fmla="*/ 1604211 w 5229727"/>
              <a:gd name="connsiteY55" fmla="*/ 4627392 h 7851860"/>
              <a:gd name="connsiteX56" fmla="*/ 1588169 w 5229727"/>
              <a:gd name="connsiteY56" fmla="*/ 4675518 h 7851860"/>
              <a:gd name="connsiteX57" fmla="*/ 1540043 w 5229727"/>
              <a:gd name="connsiteY57" fmla="*/ 4691561 h 7851860"/>
              <a:gd name="connsiteX58" fmla="*/ 1507958 w 5229727"/>
              <a:gd name="connsiteY58" fmla="*/ 4755729 h 7851860"/>
              <a:gd name="connsiteX59" fmla="*/ 1475874 w 5229727"/>
              <a:gd name="connsiteY59" fmla="*/ 4851982 h 7851860"/>
              <a:gd name="connsiteX60" fmla="*/ 1379621 w 5229727"/>
              <a:gd name="connsiteY60" fmla="*/ 4948234 h 7851860"/>
              <a:gd name="connsiteX61" fmla="*/ 1331495 w 5229727"/>
              <a:gd name="connsiteY61" fmla="*/ 4996361 h 7851860"/>
              <a:gd name="connsiteX62" fmla="*/ 1299411 w 5229727"/>
              <a:gd name="connsiteY62" fmla="*/ 5044487 h 7851860"/>
              <a:gd name="connsiteX63" fmla="*/ 1219200 w 5229727"/>
              <a:gd name="connsiteY63" fmla="*/ 5124697 h 7851860"/>
              <a:gd name="connsiteX64" fmla="*/ 1187116 w 5229727"/>
              <a:gd name="connsiteY64" fmla="*/ 5172824 h 7851860"/>
              <a:gd name="connsiteX65" fmla="*/ 1155032 w 5229727"/>
              <a:gd name="connsiteY65" fmla="*/ 5285118 h 7851860"/>
              <a:gd name="connsiteX66" fmla="*/ 1138990 w 5229727"/>
              <a:gd name="connsiteY66" fmla="*/ 5333245 h 7851860"/>
              <a:gd name="connsiteX67" fmla="*/ 1106906 w 5229727"/>
              <a:gd name="connsiteY67" fmla="*/ 5381371 h 7851860"/>
              <a:gd name="connsiteX68" fmla="*/ 1090864 w 5229727"/>
              <a:gd name="connsiteY68" fmla="*/ 5445539 h 7851860"/>
              <a:gd name="connsiteX69" fmla="*/ 1042737 w 5229727"/>
              <a:gd name="connsiteY69" fmla="*/ 5477624 h 7851860"/>
              <a:gd name="connsiteX70" fmla="*/ 1010653 w 5229727"/>
              <a:gd name="connsiteY70" fmla="*/ 5605961 h 7851860"/>
              <a:gd name="connsiteX71" fmla="*/ 946485 w 5229727"/>
              <a:gd name="connsiteY71" fmla="*/ 5718255 h 7851860"/>
              <a:gd name="connsiteX72" fmla="*/ 898358 w 5229727"/>
              <a:gd name="connsiteY72" fmla="*/ 5798466 h 7851860"/>
              <a:gd name="connsiteX73" fmla="*/ 802106 w 5229727"/>
              <a:gd name="connsiteY73" fmla="*/ 5926803 h 7851860"/>
              <a:gd name="connsiteX74" fmla="*/ 770021 w 5229727"/>
              <a:gd name="connsiteY74" fmla="*/ 5958887 h 7851860"/>
              <a:gd name="connsiteX75" fmla="*/ 737937 w 5229727"/>
              <a:gd name="connsiteY75" fmla="*/ 6023055 h 7851860"/>
              <a:gd name="connsiteX76" fmla="*/ 705853 w 5229727"/>
              <a:gd name="connsiteY76" fmla="*/ 6135350 h 7851860"/>
              <a:gd name="connsiteX77" fmla="*/ 689811 w 5229727"/>
              <a:gd name="connsiteY77" fmla="*/ 6183476 h 7851860"/>
              <a:gd name="connsiteX78" fmla="*/ 641685 w 5229727"/>
              <a:gd name="connsiteY78" fmla="*/ 6408066 h 7851860"/>
              <a:gd name="connsiteX79" fmla="*/ 561474 w 5229727"/>
              <a:gd name="connsiteY79" fmla="*/ 6504318 h 7851860"/>
              <a:gd name="connsiteX80" fmla="*/ 545432 w 5229727"/>
              <a:gd name="connsiteY80" fmla="*/ 6568487 h 7851860"/>
              <a:gd name="connsiteX81" fmla="*/ 513348 w 5229727"/>
              <a:gd name="connsiteY81" fmla="*/ 6616613 h 7851860"/>
              <a:gd name="connsiteX82" fmla="*/ 497306 w 5229727"/>
              <a:gd name="connsiteY82" fmla="*/ 6696824 h 7851860"/>
              <a:gd name="connsiteX83" fmla="*/ 465221 w 5229727"/>
              <a:gd name="connsiteY83" fmla="*/ 6744950 h 7851860"/>
              <a:gd name="connsiteX84" fmla="*/ 433137 w 5229727"/>
              <a:gd name="connsiteY84" fmla="*/ 6809118 h 7851860"/>
              <a:gd name="connsiteX85" fmla="*/ 417095 w 5229727"/>
              <a:gd name="connsiteY85" fmla="*/ 6857245 h 7851860"/>
              <a:gd name="connsiteX86" fmla="*/ 385011 w 5229727"/>
              <a:gd name="connsiteY86" fmla="*/ 6905371 h 7851860"/>
              <a:gd name="connsiteX87" fmla="*/ 304800 w 5229727"/>
              <a:gd name="connsiteY87" fmla="*/ 6985582 h 7851860"/>
              <a:gd name="connsiteX88" fmla="*/ 272716 w 5229727"/>
              <a:gd name="connsiteY88" fmla="*/ 7097876 h 7851860"/>
              <a:gd name="connsiteX89" fmla="*/ 256674 w 5229727"/>
              <a:gd name="connsiteY89" fmla="*/ 7146003 h 7851860"/>
              <a:gd name="connsiteX90" fmla="*/ 192506 w 5229727"/>
              <a:gd name="connsiteY90" fmla="*/ 7386634 h 7851860"/>
              <a:gd name="connsiteX91" fmla="*/ 160421 w 5229727"/>
              <a:gd name="connsiteY91" fmla="*/ 7450803 h 7851860"/>
              <a:gd name="connsiteX92" fmla="*/ 144379 w 5229727"/>
              <a:gd name="connsiteY92" fmla="*/ 7498929 h 7851860"/>
              <a:gd name="connsiteX93" fmla="*/ 112295 w 5229727"/>
              <a:gd name="connsiteY93" fmla="*/ 7563097 h 7851860"/>
              <a:gd name="connsiteX94" fmla="*/ 96253 w 5229727"/>
              <a:gd name="connsiteY94" fmla="*/ 7611224 h 7851860"/>
              <a:gd name="connsiteX95" fmla="*/ 48127 w 5229727"/>
              <a:gd name="connsiteY95" fmla="*/ 7659350 h 7851860"/>
              <a:gd name="connsiteX96" fmla="*/ 16043 w 5229727"/>
              <a:gd name="connsiteY96" fmla="*/ 7771645 h 7851860"/>
              <a:gd name="connsiteX97" fmla="*/ 0 w 5229727"/>
              <a:gd name="connsiteY97" fmla="*/ 7819771 h 7851860"/>
              <a:gd name="connsiteX98" fmla="*/ 48127 w 5229727"/>
              <a:gd name="connsiteY98" fmla="*/ 7851855 h 7851860"/>
              <a:gd name="connsiteX99" fmla="*/ 737937 w 5229727"/>
              <a:gd name="connsiteY99" fmla="*/ 7803729 h 7851860"/>
              <a:gd name="connsiteX100" fmla="*/ 753979 w 5229727"/>
              <a:gd name="connsiteY100" fmla="*/ 7723518 h 7851860"/>
              <a:gd name="connsiteX101" fmla="*/ 770021 w 5229727"/>
              <a:gd name="connsiteY101" fmla="*/ 7675392 h 7851860"/>
              <a:gd name="connsiteX102" fmla="*/ 802106 w 5229727"/>
              <a:gd name="connsiteY102" fmla="*/ 7643308 h 7851860"/>
              <a:gd name="connsiteX103" fmla="*/ 850232 w 5229727"/>
              <a:gd name="connsiteY103" fmla="*/ 7579139 h 7851860"/>
              <a:gd name="connsiteX104" fmla="*/ 930443 w 5229727"/>
              <a:gd name="connsiteY104" fmla="*/ 7418718 h 7851860"/>
              <a:gd name="connsiteX105" fmla="*/ 946485 w 5229727"/>
              <a:gd name="connsiteY105" fmla="*/ 7370592 h 7851860"/>
              <a:gd name="connsiteX106" fmla="*/ 978569 w 5229727"/>
              <a:gd name="connsiteY106" fmla="*/ 7306424 h 7851860"/>
              <a:gd name="connsiteX107" fmla="*/ 994611 w 5229727"/>
              <a:gd name="connsiteY107" fmla="*/ 7210171 h 7851860"/>
              <a:gd name="connsiteX108" fmla="*/ 1026695 w 5229727"/>
              <a:gd name="connsiteY108" fmla="*/ 7097876 h 7851860"/>
              <a:gd name="connsiteX109" fmla="*/ 1058779 w 5229727"/>
              <a:gd name="connsiteY109" fmla="*/ 6857245 h 7851860"/>
              <a:gd name="connsiteX110" fmla="*/ 1122948 w 5229727"/>
              <a:gd name="connsiteY110" fmla="*/ 6744950 h 7851860"/>
              <a:gd name="connsiteX111" fmla="*/ 1171074 w 5229727"/>
              <a:gd name="connsiteY111" fmla="*/ 6696824 h 7851860"/>
              <a:gd name="connsiteX112" fmla="*/ 1235243 w 5229727"/>
              <a:gd name="connsiteY112" fmla="*/ 6616613 h 7851860"/>
              <a:gd name="connsiteX113" fmla="*/ 1283369 w 5229727"/>
              <a:gd name="connsiteY113" fmla="*/ 6504318 h 7851860"/>
              <a:gd name="connsiteX114" fmla="*/ 1315453 w 5229727"/>
              <a:gd name="connsiteY114" fmla="*/ 6456192 h 7851860"/>
              <a:gd name="connsiteX115" fmla="*/ 1331495 w 5229727"/>
              <a:gd name="connsiteY115" fmla="*/ 6408066 h 7851860"/>
              <a:gd name="connsiteX116" fmla="*/ 1363579 w 5229727"/>
              <a:gd name="connsiteY116" fmla="*/ 6327855 h 7851860"/>
              <a:gd name="connsiteX117" fmla="*/ 1395664 w 5229727"/>
              <a:gd name="connsiteY117" fmla="*/ 6231603 h 7851860"/>
              <a:gd name="connsiteX118" fmla="*/ 1411706 w 5229727"/>
              <a:gd name="connsiteY118" fmla="*/ 6183476 h 7851860"/>
              <a:gd name="connsiteX119" fmla="*/ 1427748 w 5229727"/>
              <a:gd name="connsiteY119" fmla="*/ 6119308 h 7851860"/>
              <a:gd name="connsiteX120" fmla="*/ 1475874 w 5229727"/>
              <a:gd name="connsiteY120" fmla="*/ 6055139 h 7851860"/>
              <a:gd name="connsiteX121" fmla="*/ 1524000 w 5229727"/>
              <a:gd name="connsiteY121" fmla="*/ 5942845 h 7851860"/>
              <a:gd name="connsiteX122" fmla="*/ 1556085 w 5229727"/>
              <a:gd name="connsiteY122" fmla="*/ 5846592 h 7851860"/>
              <a:gd name="connsiteX123" fmla="*/ 1636295 w 5229727"/>
              <a:gd name="connsiteY123" fmla="*/ 5702213 h 7851860"/>
              <a:gd name="connsiteX124" fmla="*/ 1764632 w 5229727"/>
              <a:gd name="connsiteY124" fmla="*/ 5557834 h 7851860"/>
              <a:gd name="connsiteX125" fmla="*/ 1844843 w 5229727"/>
              <a:gd name="connsiteY125" fmla="*/ 5477624 h 7851860"/>
              <a:gd name="connsiteX126" fmla="*/ 1892969 w 5229727"/>
              <a:gd name="connsiteY126" fmla="*/ 5365329 h 7851860"/>
              <a:gd name="connsiteX127" fmla="*/ 1925053 w 5229727"/>
              <a:gd name="connsiteY127" fmla="*/ 5317203 h 7851860"/>
              <a:gd name="connsiteX128" fmla="*/ 1989221 w 5229727"/>
              <a:gd name="connsiteY128" fmla="*/ 5220950 h 7851860"/>
              <a:gd name="connsiteX129" fmla="*/ 2053390 w 5229727"/>
              <a:gd name="connsiteY129" fmla="*/ 5204908 h 7851860"/>
              <a:gd name="connsiteX130" fmla="*/ 2149643 w 5229727"/>
              <a:gd name="connsiteY130" fmla="*/ 5108655 h 7851860"/>
              <a:gd name="connsiteX131" fmla="*/ 2229853 w 5229727"/>
              <a:gd name="connsiteY131" fmla="*/ 4964276 h 7851860"/>
              <a:gd name="connsiteX132" fmla="*/ 2245895 w 5229727"/>
              <a:gd name="connsiteY132" fmla="*/ 4916150 h 7851860"/>
              <a:gd name="connsiteX133" fmla="*/ 2277979 w 5229727"/>
              <a:gd name="connsiteY133" fmla="*/ 4868024 h 7851860"/>
              <a:gd name="connsiteX134" fmla="*/ 2326106 w 5229727"/>
              <a:gd name="connsiteY134" fmla="*/ 4787813 h 7851860"/>
              <a:gd name="connsiteX135" fmla="*/ 2390274 w 5229727"/>
              <a:gd name="connsiteY135" fmla="*/ 4675518 h 7851860"/>
              <a:gd name="connsiteX136" fmla="*/ 2470485 w 5229727"/>
              <a:gd name="connsiteY136" fmla="*/ 4595308 h 7851860"/>
              <a:gd name="connsiteX137" fmla="*/ 2502569 w 5229727"/>
              <a:gd name="connsiteY137" fmla="*/ 4547182 h 7851860"/>
              <a:gd name="connsiteX138" fmla="*/ 2582779 w 5229727"/>
              <a:gd name="connsiteY138" fmla="*/ 4466971 h 7851860"/>
              <a:gd name="connsiteX139" fmla="*/ 2614864 w 5229727"/>
              <a:gd name="connsiteY139" fmla="*/ 4434887 h 7851860"/>
              <a:gd name="connsiteX140" fmla="*/ 2662990 w 5229727"/>
              <a:gd name="connsiteY140" fmla="*/ 4370718 h 7851860"/>
              <a:gd name="connsiteX141" fmla="*/ 2679032 w 5229727"/>
              <a:gd name="connsiteY141" fmla="*/ 4306550 h 7851860"/>
              <a:gd name="connsiteX142" fmla="*/ 2839453 w 5229727"/>
              <a:gd name="connsiteY142" fmla="*/ 4226339 h 7851860"/>
              <a:gd name="connsiteX143" fmla="*/ 2887579 w 5229727"/>
              <a:gd name="connsiteY143" fmla="*/ 4210297 h 7851860"/>
              <a:gd name="connsiteX144" fmla="*/ 2919664 w 5229727"/>
              <a:gd name="connsiteY144" fmla="*/ 4162171 h 7851860"/>
              <a:gd name="connsiteX145" fmla="*/ 2951748 w 5229727"/>
              <a:gd name="connsiteY145" fmla="*/ 4098003 h 7851860"/>
              <a:gd name="connsiteX146" fmla="*/ 2983832 w 5229727"/>
              <a:gd name="connsiteY146" fmla="*/ 4065918 h 7851860"/>
              <a:gd name="connsiteX147" fmla="*/ 3064043 w 5229727"/>
              <a:gd name="connsiteY147" fmla="*/ 3985708 h 7851860"/>
              <a:gd name="connsiteX148" fmla="*/ 3112169 w 5229727"/>
              <a:gd name="connsiteY148" fmla="*/ 3953624 h 7851860"/>
              <a:gd name="connsiteX149" fmla="*/ 3160295 w 5229727"/>
              <a:gd name="connsiteY149" fmla="*/ 3937582 h 7851860"/>
              <a:gd name="connsiteX150" fmla="*/ 3208421 w 5229727"/>
              <a:gd name="connsiteY150" fmla="*/ 3841329 h 7851860"/>
              <a:gd name="connsiteX151" fmla="*/ 3240506 w 5229727"/>
              <a:gd name="connsiteY151" fmla="*/ 3809245 h 7851860"/>
              <a:gd name="connsiteX152" fmla="*/ 3304674 w 5229727"/>
              <a:gd name="connsiteY152" fmla="*/ 3729034 h 7851860"/>
              <a:gd name="connsiteX153" fmla="*/ 3433011 w 5229727"/>
              <a:gd name="connsiteY153" fmla="*/ 3584655 h 7851860"/>
              <a:gd name="connsiteX154" fmla="*/ 3529264 w 5229727"/>
              <a:gd name="connsiteY154" fmla="*/ 3520487 h 7851860"/>
              <a:gd name="connsiteX155" fmla="*/ 3593432 w 5229727"/>
              <a:gd name="connsiteY155" fmla="*/ 3408192 h 7851860"/>
              <a:gd name="connsiteX156" fmla="*/ 3625516 w 5229727"/>
              <a:gd name="connsiteY156" fmla="*/ 3344024 h 7851860"/>
              <a:gd name="connsiteX157" fmla="*/ 3705727 w 5229727"/>
              <a:gd name="connsiteY157" fmla="*/ 3279855 h 7851860"/>
              <a:gd name="connsiteX158" fmla="*/ 3753853 w 5229727"/>
              <a:gd name="connsiteY158" fmla="*/ 3263813 h 7851860"/>
              <a:gd name="connsiteX159" fmla="*/ 3834064 w 5229727"/>
              <a:gd name="connsiteY159" fmla="*/ 3183603 h 7851860"/>
              <a:gd name="connsiteX160" fmla="*/ 3866148 w 5229727"/>
              <a:gd name="connsiteY160" fmla="*/ 3071308 h 7851860"/>
              <a:gd name="connsiteX161" fmla="*/ 3898232 w 5229727"/>
              <a:gd name="connsiteY161" fmla="*/ 3023182 h 7851860"/>
              <a:gd name="connsiteX162" fmla="*/ 3946358 w 5229727"/>
              <a:gd name="connsiteY162" fmla="*/ 3007139 h 7851860"/>
              <a:gd name="connsiteX163" fmla="*/ 3978443 w 5229727"/>
              <a:gd name="connsiteY163" fmla="*/ 2975055 h 7851860"/>
              <a:gd name="connsiteX164" fmla="*/ 4026569 w 5229727"/>
              <a:gd name="connsiteY164" fmla="*/ 2959013 h 7851860"/>
              <a:gd name="connsiteX165" fmla="*/ 4122821 w 5229727"/>
              <a:gd name="connsiteY165" fmla="*/ 2862761 h 7851860"/>
              <a:gd name="connsiteX166" fmla="*/ 4154906 w 5229727"/>
              <a:gd name="connsiteY166" fmla="*/ 2830676 h 7851860"/>
              <a:gd name="connsiteX167" fmla="*/ 4203032 w 5229727"/>
              <a:gd name="connsiteY167" fmla="*/ 2798592 h 7851860"/>
              <a:gd name="connsiteX168" fmla="*/ 4219074 w 5229727"/>
              <a:gd name="connsiteY168" fmla="*/ 2734424 h 7851860"/>
              <a:gd name="connsiteX169" fmla="*/ 4251158 w 5229727"/>
              <a:gd name="connsiteY169" fmla="*/ 2702339 h 7851860"/>
              <a:gd name="connsiteX170" fmla="*/ 4315327 w 5229727"/>
              <a:gd name="connsiteY170" fmla="*/ 2541918 h 7851860"/>
              <a:gd name="connsiteX171" fmla="*/ 4411579 w 5229727"/>
              <a:gd name="connsiteY171" fmla="*/ 2477750 h 7851860"/>
              <a:gd name="connsiteX172" fmla="*/ 4443664 w 5229727"/>
              <a:gd name="connsiteY172" fmla="*/ 2445666 h 7851860"/>
              <a:gd name="connsiteX173" fmla="*/ 4459706 w 5229727"/>
              <a:gd name="connsiteY173" fmla="*/ 2397539 h 7851860"/>
              <a:gd name="connsiteX174" fmla="*/ 4572000 w 5229727"/>
              <a:gd name="connsiteY174" fmla="*/ 2253161 h 7851860"/>
              <a:gd name="connsiteX175" fmla="*/ 4652211 w 5229727"/>
              <a:gd name="connsiteY175" fmla="*/ 2092739 h 7851860"/>
              <a:gd name="connsiteX176" fmla="*/ 4748464 w 5229727"/>
              <a:gd name="connsiteY176" fmla="*/ 2012529 h 7851860"/>
              <a:gd name="connsiteX177" fmla="*/ 4780548 w 5229727"/>
              <a:gd name="connsiteY177" fmla="*/ 1964403 h 7851860"/>
              <a:gd name="connsiteX178" fmla="*/ 4812632 w 5229727"/>
              <a:gd name="connsiteY178" fmla="*/ 1868150 h 7851860"/>
              <a:gd name="connsiteX179" fmla="*/ 4844716 w 5229727"/>
              <a:gd name="connsiteY179" fmla="*/ 1755855 h 7851860"/>
              <a:gd name="connsiteX180" fmla="*/ 4860758 w 5229727"/>
              <a:gd name="connsiteY180" fmla="*/ 1707729 h 7851860"/>
              <a:gd name="connsiteX181" fmla="*/ 4892843 w 5229727"/>
              <a:gd name="connsiteY181" fmla="*/ 1563350 h 7851860"/>
              <a:gd name="connsiteX182" fmla="*/ 4940969 w 5229727"/>
              <a:gd name="connsiteY182" fmla="*/ 1515224 h 7851860"/>
              <a:gd name="connsiteX183" fmla="*/ 5005137 w 5229727"/>
              <a:gd name="connsiteY183" fmla="*/ 1386887 h 7851860"/>
              <a:gd name="connsiteX184" fmla="*/ 5069306 w 5229727"/>
              <a:gd name="connsiteY184" fmla="*/ 1290634 h 7851860"/>
              <a:gd name="connsiteX185" fmla="*/ 5085348 w 5229727"/>
              <a:gd name="connsiteY185" fmla="*/ 1226466 h 7851860"/>
              <a:gd name="connsiteX186" fmla="*/ 5101390 w 5229727"/>
              <a:gd name="connsiteY186" fmla="*/ 1178339 h 7851860"/>
              <a:gd name="connsiteX187" fmla="*/ 5117432 w 5229727"/>
              <a:gd name="connsiteY187" fmla="*/ 1050003 h 7851860"/>
              <a:gd name="connsiteX188" fmla="*/ 5133474 w 5229727"/>
              <a:gd name="connsiteY188" fmla="*/ 985834 h 7851860"/>
              <a:gd name="connsiteX189" fmla="*/ 5165558 w 5229727"/>
              <a:gd name="connsiteY189" fmla="*/ 761245 h 7851860"/>
              <a:gd name="connsiteX190" fmla="*/ 5197643 w 5229727"/>
              <a:gd name="connsiteY190" fmla="*/ 664992 h 7851860"/>
              <a:gd name="connsiteX191" fmla="*/ 5213685 w 5229727"/>
              <a:gd name="connsiteY191" fmla="*/ 456445 h 7851860"/>
              <a:gd name="connsiteX192" fmla="*/ 5229727 w 5229727"/>
              <a:gd name="connsiteY192" fmla="*/ 312066 h 7851860"/>
              <a:gd name="connsiteX193" fmla="*/ 5213685 w 5229727"/>
              <a:gd name="connsiteY193" fmla="*/ 39350 h 7851860"/>
              <a:gd name="connsiteX194" fmla="*/ 5165558 w 5229727"/>
              <a:gd name="connsiteY194" fmla="*/ 87476 h 7851860"/>
              <a:gd name="connsiteX195" fmla="*/ 5037221 w 5229727"/>
              <a:gd name="connsiteY195" fmla="*/ 119561 h 7851860"/>
              <a:gd name="connsiteX196" fmla="*/ 4844716 w 5229727"/>
              <a:gd name="connsiteY196" fmla="*/ 103518 h 7851860"/>
              <a:gd name="connsiteX197" fmla="*/ 4796590 w 5229727"/>
              <a:gd name="connsiteY197" fmla="*/ 87476 h 7851860"/>
              <a:gd name="connsiteX198" fmla="*/ 4732421 w 5229727"/>
              <a:gd name="connsiteY198" fmla="*/ 71434 h 7851860"/>
              <a:gd name="connsiteX199" fmla="*/ 4523874 w 5229727"/>
              <a:gd name="connsiteY199" fmla="*/ 7266 h 7851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5229727" h="7851860">
                <a:moveTo>
                  <a:pt x="4523874" y="7266"/>
                </a:moveTo>
                <a:cubicBezTo>
                  <a:pt x="4486443" y="39350"/>
                  <a:pt x="4516806" y="178685"/>
                  <a:pt x="4507832" y="263939"/>
                </a:cubicBezTo>
                <a:cubicBezTo>
                  <a:pt x="4504423" y="296322"/>
                  <a:pt x="4470792" y="351290"/>
                  <a:pt x="4459706" y="376234"/>
                </a:cubicBezTo>
                <a:cubicBezTo>
                  <a:pt x="4448010" y="402549"/>
                  <a:pt x="4436727" y="429126"/>
                  <a:pt x="4427621" y="456445"/>
                </a:cubicBezTo>
                <a:cubicBezTo>
                  <a:pt x="4420649" y="477361"/>
                  <a:pt x="4417636" y="499414"/>
                  <a:pt x="4411579" y="520613"/>
                </a:cubicBezTo>
                <a:cubicBezTo>
                  <a:pt x="4406934" y="536872"/>
                  <a:pt x="4400884" y="552697"/>
                  <a:pt x="4395537" y="568739"/>
                </a:cubicBezTo>
                <a:cubicBezTo>
                  <a:pt x="4385117" y="631261"/>
                  <a:pt x="4370334" y="715361"/>
                  <a:pt x="4363453" y="777287"/>
                </a:cubicBezTo>
                <a:cubicBezTo>
                  <a:pt x="4356931" y="835989"/>
                  <a:pt x="4355217" y="895205"/>
                  <a:pt x="4347411" y="953750"/>
                </a:cubicBezTo>
                <a:cubicBezTo>
                  <a:pt x="4342935" y="987320"/>
                  <a:pt x="4326324" y="1033052"/>
                  <a:pt x="4315327" y="1066045"/>
                </a:cubicBezTo>
                <a:cubicBezTo>
                  <a:pt x="4309980" y="1114171"/>
                  <a:pt x="4307246" y="1162660"/>
                  <a:pt x="4299285" y="1210424"/>
                </a:cubicBezTo>
                <a:cubicBezTo>
                  <a:pt x="4296505" y="1227104"/>
                  <a:pt x="4287344" y="1242145"/>
                  <a:pt x="4283243" y="1258550"/>
                </a:cubicBezTo>
                <a:cubicBezTo>
                  <a:pt x="4276630" y="1285002"/>
                  <a:pt x="4271683" y="1311865"/>
                  <a:pt x="4267200" y="1338761"/>
                </a:cubicBezTo>
                <a:cubicBezTo>
                  <a:pt x="4230731" y="1557568"/>
                  <a:pt x="4281157" y="1375015"/>
                  <a:pt x="4219074" y="1499182"/>
                </a:cubicBezTo>
                <a:cubicBezTo>
                  <a:pt x="4211512" y="1514307"/>
                  <a:pt x="4213857" y="1534318"/>
                  <a:pt x="4203032" y="1547308"/>
                </a:cubicBezTo>
                <a:cubicBezTo>
                  <a:pt x="4185916" y="1567848"/>
                  <a:pt x="4160253" y="1579392"/>
                  <a:pt x="4138864" y="1595434"/>
                </a:cubicBezTo>
                <a:cubicBezTo>
                  <a:pt x="4134420" y="1617655"/>
                  <a:pt x="4122194" y="1696025"/>
                  <a:pt x="4106779" y="1723771"/>
                </a:cubicBezTo>
                <a:cubicBezTo>
                  <a:pt x="4088052" y="1757479"/>
                  <a:pt x="4054805" y="1783442"/>
                  <a:pt x="4042611" y="1820024"/>
                </a:cubicBezTo>
                <a:cubicBezTo>
                  <a:pt x="4014375" y="1904732"/>
                  <a:pt x="4035949" y="1854080"/>
                  <a:pt x="3962400" y="1964403"/>
                </a:cubicBezTo>
                <a:cubicBezTo>
                  <a:pt x="3933372" y="2007945"/>
                  <a:pt x="3912829" y="2045576"/>
                  <a:pt x="3866148" y="2076697"/>
                </a:cubicBezTo>
                <a:cubicBezTo>
                  <a:pt x="3842188" y="2092671"/>
                  <a:pt x="3811110" y="2094797"/>
                  <a:pt x="3785937" y="2108782"/>
                </a:cubicBezTo>
                <a:cubicBezTo>
                  <a:pt x="3762565" y="2121767"/>
                  <a:pt x="3743158" y="2140866"/>
                  <a:pt x="3721769" y="2156908"/>
                </a:cubicBezTo>
                <a:cubicBezTo>
                  <a:pt x="3705727" y="2183645"/>
                  <a:pt x="3687587" y="2209230"/>
                  <a:pt x="3673643" y="2237118"/>
                </a:cubicBezTo>
                <a:cubicBezTo>
                  <a:pt x="3644210" y="2295983"/>
                  <a:pt x="3677896" y="2287757"/>
                  <a:pt x="3609474" y="2333371"/>
                </a:cubicBezTo>
                <a:cubicBezTo>
                  <a:pt x="3595404" y="2342751"/>
                  <a:pt x="3576473" y="2341851"/>
                  <a:pt x="3561348" y="2349413"/>
                </a:cubicBezTo>
                <a:cubicBezTo>
                  <a:pt x="3520871" y="2369651"/>
                  <a:pt x="3510981" y="2383737"/>
                  <a:pt x="3481137" y="2413582"/>
                </a:cubicBezTo>
                <a:cubicBezTo>
                  <a:pt x="3473026" y="2454135"/>
                  <a:pt x="3466219" y="2524753"/>
                  <a:pt x="3433011" y="2557961"/>
                </a:cubicBezTo>
                <a:cubicBezTo>
                  <a:pt x="3377851" y="2613121"/>
                  <a:pt x="3349149" y="2617999"/>
                  <a:pt x="3288632" y="2638171"/>
                </a:cubicBezTo>
                <a:cubicBezTo>
                  <a:pt x="3272590" y="2654213"/>
                  <a:pt x="3259383" y="2673713"/>
                  <a:pt x="3240506" y="2686297"/>
                </a:cubicBezTo>
                <a:cubicBezTo>
                  <a:pt x="3226436" y="2695677"/>
                  <a:pt x="3204336" y="2690382"/>
                  <a:pt x="3192379" y="2702339"/>
                </a:cubicBezTo>
                <a:cubicBezTo>
                  <a:pt x="3180422" y="2714296"/>
                  <a:pt x="3184549" y="2735684"/>
                  <a:pt x="3176337" y="2750466"/>
                </a:cubicBezTo>
                <a:cubicBezTo>
                  <a:pt x="3139319" y="2817099"/>
                  <a:pt x="3125330" y="2848159"/>
                  <a:pt x="3064043" y="2878803"/>
                </a:cubicBezTo>
                <a:cubicBezTo>
                  <a:pt x="3048918" y="2886365"/>
                  <a:pt x="3031958" y="2889498"/>
                  <a:pt x="3015916" y="2894845"/>
                </a:cubicBezTo>
                <a:cubicBezTo>
                  <a:pt x="2999874" y="2905540"/>
                  <a:pt x="2981423" y="2913296"/>
                  <a:pt x="2967790" y="2926929"/>
                </a:cubicBezTo>
                <a:cubicBezTo>
                  <a:pt x="2954157" y="2940562"/>
                  <a:pt x="2947750" y="2960000"/>
                  <a:pt x="2935706" y="2975055"/>
                </a:cubicBezTo>
                <a:cubicBezTo>
                  <a:pt x="2926258" y="2986865"/>
                  <a:pt x="2914316" y="2996444"/>
                  <a:pt x="2903621" y="3007139"/>
                </a:cubicBezTo>
                <a:cubicBezTo>
                  <a:pt x="2887736" y="3054794"/>
                  <a:pt x="2877586" y="3113384"/>
                  <a:pt x="2839453" y="3151518"/>
                </a:cubicBezTo>
                <a:cubicBezTo>
                  <a:pt x="2825820" y="3165151"/>
                  <a:pt x="2807369" y="3172908"/>
                  <a:pt x="2791327" y="3183603"/>
                </a:cubicBezTo>
                <a:cubicBezTo>
                  <a:pt x="2764590" y="3221034"/>
                  <a:pt x="2741677" y="3261516"/>
                  <a:pt x="2711116" y="3295897"/>
                </a:cubicBezTo>
                <a:cubicBezTo>
                  <a:pt x="2698307" y="3310307"/>
                  <a:pt x="2672556" y="3311242"/>
                  <a:pt x="2662990" y="3327982"/>
                </a:cubicBezTo>
                <a:cubicBezTo>
                  <a:pt x="2619734" y="3403681"/>
                  <a:pt x="2678897" y="3408328"/>
                  <a:pt x="2614864" y="3472361"/>
                </a:cubicBezTo>
                <a:cubicBezTo>
                  <a:pt x="2587598" y="3499627"/>
                  <a:pt x="2550695" y="3515140"/>
                  <a:pt x="2518611" y="3536529"/>
                </a:cubicBezTo>
                <a:cubicBezTo>
                  <a:pt x="2456414" y="3577993"/>
                  <a:pt x="2488776" y="3562516"/>
                  <a:pt x="2422358" y="3584655"/>
                </a:cubicBezTo>
                <a:cubicBezTo>
                  <a:pt x="2417011" y="3600697"/>
                  <a:pt x="2413878" y="3617657"/>
                  <a:pt x="2406316" y="3632782"/>
                </a:cubicBezTo>
                <a:cubicBezTo>
                  <a:pt x="2386872" y="3671671"/>
                  <a:pt x="2366940" y="3695492"/>
                  <a:pt x="2326106" y="3712992"/>
                </a:cubicBezTo>
                <a:cubicBezTo>
                  <a:pt x="2305841" y="3721677"/>
                  <a:pt x="2283327" y="3723687"/>
                  <a:pt x="2261937" y="3729034"/>
                </a:cubicBezTo>
                <a:cubicBezTo>
                  <a:pt x="2251242" y="3745076"/>
                  <a:pt x="2238475" y="3759916"/>
                  <a:pt x="2229853" y="3777161"/>
                </a:cubicBezTo>
                <a:cubicBezTo>
                  <a:pt x="2222291" y="3792286"/>
                  <a:pt x="2221373" y="3810162"/>
                  <a:pt x="2213811" y="3825287"/>
                </a:cubicBezTo>
                <a:cubicBezTo>
                  <a:pt x="2205357" y="3842195"/>
                  <a:pt x="2139958" y="3932132"/>
                  <a:pt x="2133600" y="3937582"/>
                </a:cubicBezTo>
                <a:cubicBezTo>
                  <a:pt x="2115443" y="3953145"/>
                  <a:pt x="2089711" y="3956992"/>
                  <a:pt x="2069432" y="3969666"/>
                </a:cubicBezTo>
                <a:cubicBezTo>
                  <a:pt x="2046759" y="3983836"/>
                  <a:pt x="2026653" y="4001750"/>
                  <a:pt x="2005264" y="4017792"/>
                </a:cubicBezTo>
                <a:cubicBezTo>
                  <a:pt x="1983874" y="4060571"/>
                  <a:pt x="1956220" y="4100755"/>
                  <a:pt x="1941095" y="4146129"/>
                </a:cubicBezTo>
                <a:cubicBezTo>
                  <a:pt x="1930400" y="4178213"/>
                  <a:pt x="1932925" y="4218468"/>
                  <a:pt x="1909011" y="4242382"/>
                </a:cubicBezTo>
                <a:lnTo>
                  <a:pt x="1780674" y="4370718"/>
                </a:lnTo>
                <a:cubicBezTo>
                  <a:pt x="1769979" y="4381413"/>
                  <a:pt x="1755354" y="4389275"/>
                  <a:pt x="1748590" y="4402803"/>
                </a:cubicBezTo>
                <a:cubicBezTo>
                  <a:pt x="1690373" y="4519238"/>
                  <a:pt x="1745666" y="4425561"/>
                  <a:pt x="1684421" y="4499055"/>
                </a:cubicBezTo>
                <a:cubicBezTo>
                  <a:pt x="1643780" y="4547824"/>
                  <a:pt x="1628724" y="4570195"/>
                  <a:pt x="1604211" y="4627392"/>
                </a:cubicBezTo>
                <a:cubicBezTo>
                  <a:pt x="1597550" y="4642935"/>
                  <a:pt x="1600126" y="4663561"/>
                  <a:pt x="1588169" y="4675518"/>
                </a:cubicBezTo>
                <a:cubicBezTo>
                  <a:pt x="1576212" y="4687475"/>
                  <a:pt x="1556085" y="4686213"/>
                  <a:pt x="1540043" y="4691561"/>
                </a:cubicBezTo>
                <a:cubicBezTo>
                  <a:pt x="1529348" y="4712950"/>
                  <a:pt x="1516840" y="4733525"/>
                  <a:pt x="1507958" y="4755729"/>
                </a:cubicBezTo>
                <a:cubicBezTo>
                  <a:pt x="1495398" y="4787130"/>
                  <a:pt x="1499788" y="4828068"/>
                  <a:pt x="1475874" y="4851982"/>
                </a:cubicBezTo>
                <a:lnTo>
                  <a:pt x="1379621" y="4948234"/>
                </a:lnTo>
                <a:cubicBezTo>
                  <a:pt x="1363579" y="4964276"/>
                  <a:pt x="1344080" y="4977484"/>
                  <a:pt x="1331495" y="4996361"/>
                </a:cubicBezTo>
                <a:cubicBezTo>
                  <a:pt x="1320800" y="5012403"/>
                  <a:pt x="1312107" y="5029977"/>
                  <a:pt x="1299411" y="5044487"/>
                </a:cubicBezTo>
                <a:cubicBezTo>
                  <a:pt x="1274512" y="5072943"/>
                  <a:pt x="1240174" y="5093236"/>
                  <a:pt x="1219200" y="5124697"/>
                </a:cubicBezTo>
                <a:cubicBezTo>
                  <a:pt x="1208505" y="5140739"/>
                  <a:pt x="1195738" y="5155579"/>
                  <a:pt x="1187116" y="5172824"/>
                </a:cubicBezTo>
                <a:cubicBezTo>
                  <a:pt x="1174295" y="5198467"/>
                  <a:pt x="1161885" y="5261131"/>
                  <a:pt x="1155032" y="5285118"/>
                </a:cubicBezTo>
                <a:cubicBezTo>
                  <a:pt x="1150386" y="5301377"/>
                  <a:pt x="1146552" y="5318120"/>
                  <a:pt x="1138990" y="5333245"/>
                </a:cubicBezTo>
                <a:cubicBezTo>
                  <a:pt x="1130368" y="5350490"/>
                  <a:pt x="1117601" y="5365329"/>
                  <a:pt x="1106906" y="5381371"/>
                </a:cubicBezTo>
                <a:cubicBezTo>
                  <a:pt x="1101559" y="5402760"/>
                  <a:pt x="1103094" y="5427194"/>
                  <a:pt x="1090864" y="5445539"/>
                </a:cubicBezTo>
                <a:cubicBezTo>
                  <a:pt x="1080169" y="5461581"/>
                  <a:pt x="1051360" y="5460379"/>
                  <a:pt x="1042737" y="5477624"/>
                </a:cubicBezTo>
                <a:cubicBezTo>
                  <a:pt x="1023017" y="5517064"/>
                  <a:pt x="1035113" y="5569271"/>
                  <a:pt x="1010653" y="5605961"/>
                </a:cubicBezTo>
                <a:cubicBezTo>
                  <a:pt x="943423" y="5706806"/>
                  <a:pt x="1014331" y="5596133"/>
                  <a:pt x="946485" y="5718255"/>
                </a:cubicBezTo>
                <a:cubicBezTo>
                  <a:pt x="931342" y="5745512"/>
                  <a:pt x="912302" y="5770577"/>
                  <a:pt x="898358" y="5798466"/>
                </a:cubicBezTo>
                <a:cubicBezTo>
                  <a:pt x="842359" y="5910462"/>
                  <a:pt x="956882" y="5772027"/>
                  <a:pt x="802106" y="5926803"/>
                </a:cubicBezTo>
                <a:lnTo>
                  <a:pt x="770021" y="5958887"/>
                </a:lnTo>
                <a:cubicBezTo>
                  <a:pt x="759326" y="5980276"/>
                  <a:pt x="747357" y="6001075"/>
                  <a:pt x="737937" y="6023055"/>
                </a:cubicBezTo>
                <a:cubicBezTo>
                  <a:pt x="721454" y="6061517"/>
                  <a:pt x="717482" y="6094650"/>
                  <a:pt x="705853" y="6135350"/>
                </a:cubicBezTo>
                <a:cubicBezTo>
                  <a:pt x="701208" y="6151609"/>
                  <a:pt x="695158" y="6167434"/>
                  <a:pt x="689811" y="6183476"/>
                </a:cubicBezTo>
                <a:cubicBezTo>
                  <a:pt x="682901" y="6224937"/>
                  <a:pt x="659451" y="6381418"/>
                  <a:pt x="641685" y="6408066"/>
                </a:cubicBezTo>
                <a:cubicBezTo>
                  <a:pt x="597015" y="6475068"/>
                  <a:pt x="623233" y="6442559"/>
                  <a:pt x="561474" y="6504318"/>
                </a:cubicBezTo>
                <a:cubicBezTo>
                  <a:pt x="556127" y="6525708"/>
                  <a:pt x="554117" y="6548222"/>
                  <a:pt x="545432" y="6568487"/>
                </a:cubicBezTo>
                <a:cubicBezTo>
                  <a:pt x="537837" y="6586208"/>
                  <a:pt x="520118" y="6598560"/>
                  <a:pt x="513348" y="6616613"/>
                </a:cubicBezTo>
                <a:cubicBezTo>
                  <a:pt x="503774" y="6642143"/>
                  <a:pt x="506880" y="6671294"/>
                  <a:pt x="497306" y="6696824"/>
                </a:cubicBezTo>
                <a:cubicBezTo>
                  <a:pt x="490536" y="6714877"/>
                  <a:pt x="474787" y="6728210"/>
                  <a:pt x="465221" y="6744950"/>
                </a:cubicBezTo>
                <a:cubicBezTo>
                  <a:pt x="453356" y="6765713"/>
                  <a:pt x="442557" y="6787138"/>
                  <a:pt x="433137" y="6809118"/>
                </a:cubicBezTo>
                <a:cubicBezTo>
                  <a:pt x="426476" y="6824661"/>
                  <a:pt x="424657" y="6842120"/>
                  <a:pt x="417095" y="6857245"/>
                </a:cubicBezTo>
                <a:cubicBezTo>
                  <a:pt x="408473" y="6874490"/>
                  <a:pt x="397707" y="6890861"/>
                  <a:pt x="385011" y="6905371"/>
                </a:cubicBezTo>
                <a:cubicBezTo>
                  <a:pt x="360112" y="6933827"/>
                  <a:pt x="304800" y="6985582"/>
                  <a:pt x="304800" y="6985582"/>
                </a:cubicBezTo>
                <a:cubicBezTo>
                  <a:pt x="266339" y="7100966"/>
                  <a:pt x="313000" y="6956881"/>
                  <a:pt x="272716" y="7097876"/>
                </a:cubicBezTo>
                <a:cubicBezTo>
                  <a:pt x="268070" y="7114135"/>
                  <a:pt x="261123" y="7129689"/>
                  <a:pt x="256674" y="7146003"/>
                </a:cubicBezTo>
                <a:cubicBezTo>
                  <a:pt x="241011" y="7203436"/>
                  <a:pt x="213871" y="7327880"/>
                  <a:pt x="192506" y="7386634"/>
                </a:cubicBezTo>
                <a:cubicBezTo>
                  <a:pt x="184333" y="7409109"/>
                  <a:pt x="169841" y="7428822"/>
                  <a:pt x="160421" y="7450803"/>
                </a:cubicBezTo>
                <a:cubicBezTo>
                  <a:pt x="153760" y="7466345"/>
                  <a:pt x="151040" y="7483386"/>
                  <a:pt x="144379" y="7498929"/>
                </a:cubicBezTo>
                <a:cubicBezTo>
                  <a:pt x="134959" y="7520909"/>
                  <a:pt x="121715" y="7541117"/>
                  <a:pt x="112295" y="7563097"/>
                </a:cubicBezTo>
                <a:cubicBezTo>
                  <a:pt x="105634" y="7578640"/>
                  <a:pt x="105633" y="7597154"/>
                  <a:pt x="96253" y="7611224"/>
                </a:cubicBezTo>
                <a:cubicBezTo>
                  <a:pt x="83669" y="7630101"/>
                  <a:pt x="64169" y="7643308"/>
                  <a:pt x="48127" y="7659350"/>
                </a:cubicBezTo>
                <a:cubicBezTo>
                  <a:pt x="9657" y="7774759"/>
                  <a:pt x="56338" y="7630615"/>
                  <a:pt x="16043" y="7771645"/>
                </a:cubicBezTo>
                <a:cubicBezTo>
                  <a:pt x="11397" y="7787904"/>
                  <a:pt x="5348" y="7803729"/>
                  <a:pt x="0" y="7819771"/>
                </a:cubicBezTo>
                <a:cubicBezTo>
                  <a:pt x="16042" y="7830466"/>
                  <a:pt x="28851" y="7852274"/>
                  <a:pt x="48127" y="7851855"/>
                </a:cubicBezTo>
                <a:cubicBezTo>
                  <a:pt x="278568" y="7846845"/>
                  <a:pt x="511159" y="7844961"/>
                  <a:pt x="737937" y="7803729"/>
                </a:cubicBezTo>
                <a:cubicBezTo>
                  <a:pt x="764764" y="7798851"/>
                  <a:pt x="747366" y="7749970"/>
                  <a:pt x="753979" y="7723518"/>
                </a:cubicBezTo>
                <a:cubicBezTo>
                  <a:pt x="758080" y="7707113"/>
                  <a:pt x="761321" y="7689892"/>
                  <a:pt x="770021" y="7675392"/>
                </a:cubicBezTo>
                <a:cubicBezTo>
                  <a:pt x="777803" y="7662423"/>
                  <a:pt x="792423" y="7654927"/>
                  <a:pt x="802106" y="7643308"/>
                </a:cubicBezTo>
                <a:cubicBezTo>
                  <a:pt x="819223" y="7622768"/>
                  <a:pt x="836967" y="7602353"/>
                  <a:pt x="850232" y="7579139"/>
                </a:cubicBezTo>
                <a:cubicBezTo>
                  <a:pt x="879894" y="7527231"/>
                  <a:pt x="905389" y="7473001"/>
                  <a:pt x="930443" y="7418718"/>
                </a:cubicBezTo>
                <a:cubicBezTo>
                  <a:pt x="937529" y="7403365"/>
                  <a:pt x="939824" y="7386135"/>
                  <a:pt x="946485" y="7370592"/>
                </a:cubicBezTo>
                <a:cubicBezTo>
                  <a:pt x="955905" y="7348612"/>
                  <a:pt x="967874" y="7327813"/>
                  <a:pt x="978569" y="7306424"/>
                </a:cubicBezTo>
                <a:cubicBezTo>
                  <a:pt x="983916" y="7274340"/>
                  <a:pt x="987297" y="7241865"/>
                  <a:pt x="994611" y="7210171"/>
                </a:cubicBezTo>
                <a:cubicBezTo>
                  <a:pt x="1003365" y="7172238"/>
                  <a:pt x="1019521" y="7136139"/>
                  <a:pt x="1026695" y="7097876"/>
                </a:cubicBezTo>
                <a:cubicBezTo>
                  <a:pt x="1034681" y="7055286"/>
                  <a:pt x="1042601" y="6911171"/>
                  <a:pt x="1058779" y="6857245"/>
                </a:cubicBezTo>
                <a:cubicBezTo>
                  <a:pt x="1066134" y="6832730"/>
                  <a:pt x="1104488" y="6767102"/>
                  <a:pt x="1122948" y="6744950"/>
                </a:cubicBezTo>
                <a:cubicBezTo>
                  <a:pt x="1137472" y="6727522"/>
                  <a:pt x="1156550" y="6714253"/>
                  <a:pt x="1171074" y="6696824"/>
                </a:cubicBezTo>
                <a:cubicBezTo>
                  <a:pt x="1272249" y="6575413"/>
                  <a:pt x="1141907" y="6709946"/>
                  <a:pt x="1235243" y="6616613"/>
                </a:cubicBezTo>
                <a:cubicBezTo>
                  <a:pt x="1253240" y="6562621"/>
                  <a:pt x="1251653" y="6559822"/>
                  <a:pt x="1283369" y="6504318"/>
                </a:cubicBezTo>
                <a:cubicBezTo>
                  <a:pt x="1292935" y="6487578"/>
                  <a:pt x="1306831" y="6473437"/>
                  <a:pt x="1315453" y="6456192"/>
                </a:cubicBezTo>
                <a:cubicBezTo>
                  <a:pt x="1323015" y="6441067"/>
                  <a:pt x="1325558" y="6423899"/>
                  <a:pt x="1331495" y="6408066"/>
                </a:cubicBezTo>
                <a:cubicBezTo>
                  <a:pt x="1341606" y="6381103"/>
                  <a:pt x="1353738" y="6354918"/>
                  <a:pt x="1363579" y="6327855"/>
                </a:cubicBezTo>
                <a:cubicBezTo>
                  <a:pt x="1375137" y="6296072"/>
                  <a:pt x="1384969" y="6263687"/>
                  <a:pt x="1395664" y="6231603"/>
                </a:cubicBezTo>
                <a:cubicBezTo>
                  <a:pt x="1401012" y="6215561"/>
                  <a:pt x="1407605" y="6199881"/>
                  <a:pt x="1411706" y="6183476"/>
                </a:cubicBezTo>
                <a:cubicBezTo>
                  <a:pt x="1417053" y="6162087"/>
                  <a:pt x="1417888" y="6139028"/>
                  <a:pt x="1427748" y="6119308"/>
                </a:cubicBezTo>
                <a:cubicBezTo>
                  <a:pt x="1439705" y="6095394"/>
                  <a:pt x="1459832" y="6076529"/>
                  <a:pt x="1475874" y="6055139"/>
                </a:cubicBezTo>
                <a:cubicBezTo>
                  <a:pt x="1527510" y="5900232"/>
                  <a:pt x="1444711" y="6141065"/>
                  <a:pt x="1524000" y="5942845"/>
                </a:cubicBezTo>
                <a:cubicBezTo>
                  <a:pt x="1536561" y="5911444"/>
                  <a:pt x="1540960" y="5876842"/>
                  <a:pt x="1556085" y="5846592"/>
                </a:cubicBezTo>
                <a:cubicBezTo>
                  <a:pt x="1596715" y="5765332"/>
                  <a:pt x="1592977" y="5762859"/>
                  <a:pt x="1636295" y="5702213"/>
                </a:cubicBezTo>
                <a:cubicBezTo>
                  <a:pt x="1727685" y="5574267"/>
                  <a:pt x="1636415" y="5704368"/>
                  <a:pt x="1764632" y="5557834"/>
                </a:cubicBezTo>
                <a:cubicBezTo>
                  <a:pt x="1839494" y="5472277"/>
                  <a:pt x="1748590" y="5541791"/>
                  <a:pt x="1844843" y="5477624"/>
                </a:cubicBezTo>
                <a:cubicBezTo>
                  <a:pt x="1925394" y="5356796"/>
                  <a:pt x="1830813" y="5510360"/>
                  <a:pt x="1892969" y="5365329"/>
                </a:cubicBezTo>
                <a:cubicBezTo>
                  <a:pt x="1900564" y="5347608"/>
                  <a:pt x="1914358" y="5333245"/>
                  <a:pt x="1925053" y="5317203"/>
                </a:cubicBezTo>
                <a:cubicBezTo>
                  <a:pt x="1940366" y="5271263"/>
                  <a:pt x="1939741" y="5249224"/>
                  <a:pt x="1989221" y="5220950"/>
                </a:cubicBezTo>
                <a:cubicBezTo>
                  <a:pt x="2008364" y="5210011"/>
                  <a:pt x="2032000" y="5210255"/>
                  <a:pt x="2053390" y="5204908"/>
                </a:cubicBezTo>
                <a:cubicBezTo>
                  <a:pt x="2100453" y="5169611"/>
                  <a:pt x="2126185" y="5161435"/>
                  <a:pt x="2149643" y="5108655"/>
                </a:cubicBezTo>
                <a:cubicBezTo>
                  <a:pt x="2212458" y="4967323"/>
                  <a:pt x="2142011" y="5052120"/>
                  <a:pt x="2229853" y="4964276"/>
                </a:cubicBezTo>
                <a:cubicBezTo>
                  <a:pt x="2235200" y="4948234"/>
                  <a:pt x="2238333" y="4931275"/>
                  <a:pt x="2245895" y="4916150"/>
                </a:cubicBezTo>
                <a:cubicBezTo>
                  <a:pt x="2254517" y="4898905"/>
                  <a:pt x="2267761" y="4884373"/>
                  <a:pt x="2277979" y="4868024"/>
                </a:cubicBezTo>
                <a:cubicBezTo>
                  <a:pt x="2294505" y="4841583"/>
                  <a:pt x="2310963" y="4815070"/>
                  <a:pt x="2326106" y="4787813"/>
                </a:cubicBezTo>
                <a:cubicBezTo>
                  <a:pt x="2348630" y="4747271"/>
                  <a:pt x="2359585" y="4710591"/>
                  <a:pt x="2390274" y="4675518"/>
                </a:cubicBezTo>
                <a:cubicBezTo>
                  <a:pt x="2415173" y="4647062"/>
                  <a:pt x="2449511" y="4626769"/>
                  <a:pt x="2470485" y="4595308"/>
                </a:cubicBezTo>
                <a:cubicBezTo>
                  <a:pt x="2481180" y="4579266"/>
                  <a:pt x="2489873" y="4561692"/>
                  <a:pt x="2502569" y="4547182"/>
                </a:cubicBezTo>
                <a:cubicBezTo>
                  <a:pt x="2527468" y="4518726"/>
                  <a:pt x="2556042" y="4493708"/>
                  <a:pt x="2582779" y="4466971"/>
                </a:cubicBezTo>
                <a:cubicBezTo>
                  <a:pt x="2593474" y="4456276"/>
                  <a:pt x="2605789" y="4446987"/>
                  <a:pt x="2614864" y="4434887"/>
                </a:cubicBezTo>
                <a:lnTo>
                  <a:pt x="2662990" y="4370718"/>
                </a:lnTo>
                <a:cubicBezTo>
                  <a:pt x="2668337" y="4349329"/>
                  <a:pt x="2664513" y="4323142"/>
                  <a:pt x="2679032" y="4306550"/>
                </a:cubicBezTo>
                <a:cubicBezTo>
                  <a:pt x="2737364" y="4239885"/>
                  <a:pt x="2770047" y="4246170"/>
                  <a:pt x="2839453" y="4226339"/>
                </a:cubicBezTo>
                <a:cubicBezTo>
                  <a:pt x="2855712" y="4221693"/>
                  <a:pt x="2871537" y="4215644"/>
                  <a:pt x="2887579" y="4210297"/>
                </a:cubicBezTo>
                <a:cubicBezTo>
                  <a:pt x="2898274" y="4194255"/>
                  <a:pt x="2910098" y="4178911"/>
                  <a:pt x="2919664" y="4162171"/>
                </a:cubicBezTo>
                <a:cubicBezTo>
                  <a:pt x="2931529" y="4141408"/>
                  <a:pt x="2938483" y="4117901"/>
                  <a:pt x="2951748" y="4098003"/>
                </a:cubicBezTo>
                <a:cubicBezTo>
                  <a:pt x="2960138" y="4085418"/>
                  <a:pt x="2975442" y="4078503"/>
                  <a:pt x="2983832" y="4065918"/>
                </a:cubicBezTo>
                <a:cubicBezTo>
                  <a:pt x="3040469" y="3980962"/>
                  <a:pt x="2981215" y="4013317"/>
                  <a:pt x="3064043" y="3985708"/>
                </a:cubicBezTo>
                <a:cubicBezTo>
                  <a:pt x="3080085" y="3975013"/>
                  <a:pt x="3094924" y="3962246"/>
                  <a:pt x="3112169" y="3953624"/>
                </a:cubicBezTo>
                <a:cubicBezTo>
                  <a:pt x="3127294" y="3946062"/>
                  <a:pt x="3147091" y="3948146"/>
                  <a:pt x="3160295" y="3937582"/>
                </a:cubicBezTo>
                <a:cubicBezTo>
                  <a:pt x="3207104" y="3900134"/>
                  <a:pt x="3181594" y="3886040"/>
                  <a:pt x="3208421" y="3841329"/>
                </a:cubicBezTo>
                <a:cubicBezTo>
                  <a:pt x="3216203" y="3828360"/>
                  <a:pt x="3229811" y="3819940"/>
                  <a:pt x="3240506" y="3809245"/>
                </a:cubicBezTo>
                <a:cubicBezTo>
                  <a:pt x="3271736" y="3715552"/>
                  <a:pt x="3232112" y="3801596"/>
                  <a:pt x="3304674" y="3729034"/>
                </a:cubicBezTo>
                <a:cubicBezTo>
                  <a:pt x="3376214" y="3657494"/>
                  <a:pt x="3332867" y="3651417"/>
                  <a:pt x="3433011" y="3584655"/>
                </a:cubicBezTo>
                <a:lnTo>
                  <a:pt x="3529264" y="3520487"/>
                </a:lnTo>
                <a:cubicBezTo>
                  <a:pt x="3560781" y="3425937"/>
                  <a:pt x="3524061" y="3519186"/>
                  <a:pt x="3593432" y="3408192"/>
                </a:cubicBezTo>
                <a:cubicBezTo>
                  <a:pt x="3606106" y="3387913"/>
                  <a:pt x="3612251" y="3363922"/>
                  <a:pt x="3625516" y="3344024"/>
                </a:cubicBezTo>
                <a:cubicBezTo>
                  <a:pt x="3640439" y="3321640"/>
                  <a:pt x="3684271" y="3290583"/>
                  <a:pt x="3705727" y="3279855"/>
                </a:cubicBezTo>
                <a:cubicBezTo>
                  <a:pt x="3720852" y="3272293"/>
                  <a:pt x="3737811" y="3269160"/>
                  <a:pt x="3753853" y="3263813"/>
                </a:cubicBezTo>
                <a:cubicBezTo>
                  <a:pt x="3780590" y="3237076"/>
                  <a:pt x="3824893" y="3220286"/>
                  <a:pt x="3834064" y="3183603"/>
                </a:cubicBezTo>
                <a:cubicBezTo>
                  <a:pt x="3839204" y="3163043"/>
                  <a:pt x="3854641" y="3094323"/>
                  <a:pt x="3866148" y="3071308"/>
                </a:cubicBezTo>
                <a:cubicBezTo>
                  <a:pt x="3874770" y="3054063"/>
                  <a:pt x="3883177" y="3035226"/>
                  <a:pt x="3898232" y="3023182"/>
                </a:cubicBezTo>
                <a:cubicBezTo>
                  <a:pt x="3911436" y="3012618"/>
                  <a:pt x="3930316" y="3012487"/>
                  <a:pt x="3946358" y="3007139"/>
                </a:cubicBezTo>
                <a:cubicBezTo>
                  <a:pt x="3957053" y="2996444"/>
                  <a:pt x="3965474" y="2982837"/>
                  <a:pt x="3978443" y="2975055"/>
                </a:cubicBezTo>
                <a:cubicBezTo>
                  <a:pt x="3992943" y="2966355"/>
                  <a:pt x="4013221" y="2969395"/>
                  <a:pt x="4026569" y="2959013"/>
                </a:cubicBezTo>
                <a:cubicBezTo>
                  <a:pt x="4062385" y="2931156"/>
                  <a:pt x="4090737" y="2894845"/>
                  <a:pt x="4122821" y="2862761"/>
                </a:cubicBezTo>
                <a:cubicBezTo>
                  <a:pt x="4133516" y="2852066"/>
                  <a:pt x="4142321" y="2839066"/>
                  <a:pt x="4154906" y="2830676"/>
                </a:cubicBezTo>
                <a:lnTo>
                  <a:pt x="4203032" y="2798592"/>
                </a:lnTo>
                <a:cubicBezTo>
                  <a:pt x="4208379" y="2777203"/>
                  <a:pt x="4209214" y="2754144"/>
                  <a:pt x="4219074" y="2734424"/>
                </a:cubicBezTo>
                <a:cubicBezTo>
                  <a:pt x="4225838" y="2720896"/>
                  <a:pt x="4245200" y="2716241"/>
                  <a:pt x="4251158" y="2702339"/>
                </a:cubicBezTo>
                <a:cubicBezTo>
                  <a:pt x="4290453" y="2610651"/>
                  <a:pt x="4233574" y="2623671"/>
                  <a:pt x="4315327" y="2541918"/>
                </a:cubicBezTo>
                <a:cubicBezTo>
                  <a:pt x="4342593" y="2514652"/>
                  <a:pt x="4384312" y="2505016"/>
                  <a:pt x="4411579" y="2477750"/>
                </a:cubicBezTo>
                <a:lnTo>
                  <a:pt x="4443664" y="2445666"/>
                </a:lnTo>
                <a:cubicBezTo>
                  <a:pt x="4449011" y="2429624"/>
                  <a:pt x="4451494" y="2412321"/>
                  <a:pt x="4459706" y="2397539"/>
                </a:cubicBezTo>
                <a:cubicBezTo>
                  <a:pt x="4507675" y="2311193"/>
                  <a:pt x="4513542" y="2311619"/>
                  <a:pt x="4572000" y="2253161"/>
                </a:cubicBezTo>
                <a:cubicBezTo>
                  <a:pt x="4599055" y="2185524"/>
                  <a:pt x="4607254" y="2152682"/>
                  <a:pt x="4652211" y="2092739"/>
                </a:cubicBezTo>
                <a:cubicBezTo>
                  <a:pt x="4683091" y="2051566"/>
                  <a:pt x="4707703" y="2039702"/>
                  <a:pt x="4748464" y="2012529"/>
                </a:cubicBezTo>
                <a:cubicBezTo>
                  <a:pt x="4759159" y="1996487"/>
                  <a:pt x="4772718" y="1982021"/>
                  <a:pt x="4780548" y="1964403"/>
                </a:cubicBezTo>
                <a:cubicBezTo>
                  <a:pt x="4794283" y="1933498"/>
                  <a:pt x="4801937" y="1900234"/>
                  <a:pt x="4812632" y="1868150"/>
                </a:cubicBezTo>
                <a:cubicBezTo>
                  <a:pt x="4851097" y="1752755"/>
                  <a:pt x="4804428" y="1896866"/>
                  <a:pt x="4844716" y="1755855"/>
                </a:cubicBezTo>
                <a:cubicBezTo>
                  <a:pt x="4849361" y="1739596"/>
                  <a:pt x="4856657" y="1724134"/>
                  <a:pt x="4860758" y="1707729"/>
                </a:cubicBezTo>
                <a:cubicBezTo>
                  <a:pt x="4862160" y="1702123"/>
                  <a:pt x="4885521" y="1576163"/>
                  <a:pt x="4892843" y="1563350"/>
                </a:cubicBezTo>
                <a:cubicBezTo>
                  <a:pt x="4904099" y="1543652"/>
                  <a:pt x="4924927" y="1531266"/>
                  <a:pt x="4940969" y="1515224"/>
                </a:cubicBezTo>
                <a:cubicBezTo>
                  <a:pt x="4970295" y="1427243"/>
                  <a:pt x="4941996" y="1500541"/>
                  <a:pt x="5005137" y="1386887"/>
                </a:cubicBezTo>
                <a:cubicBezTo>
                  <a:pt x="5053697" y="1299478"/>
                  <a:pt x="5014168" y="1345770"/>
                  <a:pt x="5069306" y="1290634"/>
                </a:cubicBezTo>
                <a:cubicBezTo>
                  <a:pt x="5074653" y="1269245"/>
                  <a:pt x="5079291" y="1247665"/>
                  <a:pt x="5085348" y="1226466"/>
                </a:cubicBezTo>
                <a:cubicBezTo>
                  <a:pt x="5089994" y="1210207"/>
                  <a:pt x="5098365" y="1194976"/>
                  <a:pt x="5101390" y="1178339"/>
                </a:cubicBezTo>
                <a:cubicBezTo>
                  <a:pt x="5109102" y="1135923"/>
                  <a:pt x="5110345" y="1092528"/>
                  <a:pt x="5117432" y="1050003"/>
                </a:cubicBezTo>
                <a:cubicBezTo>
                  <a:pt x="5121057" y="1028255"/>
                  <a:pt x="5129849" y="1007582"/>
                  <a:pt x="5133474" y="985834"/>
                </a:cubicBezTo>
                <a:cubicBezTo>
                  <a:pt x="5145906" y="911240"/>
                  <a:pt x="5141643" y="832987"/>
                  <a:pt x="5165558" y="761245"/>
                </a:cubicBezTo>
                <a:lnTo>
                  <a:pt x="5197643" y="664992"/>
                </a:lnTo>
                <a:cubicBezTo>
                  <a:pt x="5202990" y="595476"/>
                  <a:pt x="5207373" y="525880"/>
                  <a:pt x="5213685" y="456445"/>
                </a:cubicBezTo>
                <a:cubicBezTo>
                  <a:pt x="5218069" y="408221"/>
                  <a:pt x="5229727" y="360488"/>
                  <a:pt x="5229727" y="312066"/>
                </a:cubicBezTo>
                <a:cubicBezTo>
                  <a:pt x="5229727" y="221004"/>
                  <a:pt x="5219032" y="130255"/>
                  <a:pt x="5213685" y="39350"/>
                </a:cubicBezTo>
                <a:cubicBezTo>
                  <a:pt x="5197643" y="55392"/>
                  <a:pt x="5186212" y="78088"/>
                  <a:pt x="5165558" y="87476"/>
                </a:cubicBezTo>
                <a:cubicBezTo>
                  <a:pt x="5125415" y="105723"/>
                  <a:pt x="5037221" y="119561"/>
                  <a:pt x="5037221" y="119561"/>
                </a:cubicBezTo>
                <a:cubicBezTo>
                  <a:pt x="4973053" y="114213"/>
                  <a:pt x="4908542" y="112028"/>
                  <a:pt x="4844716" y="103518"/>
                </a:cubicBezTo>
                <a:cubicBezTo>
                  <a:pt x="4827955" y="101283"/>
                  <a:pt x="4812849" y="92121"/>
                  <a:pt x="4796590" y="87476"/>
                </a:cubicBezTo>
                <a:cubicBezTo>
                  <a:pt x="4775390" y="81419"/>
                  <a:pt x="4754169" y="75059"/>
                  <a:pt x="4732421" y="71434"/>
                </a:cubicBezTo>
                <a:cubicBezTo>
                  <a:pt x="4657827" y="59002"/>
                  <a:pt x="4561305" y="-24818"/>
                  <a:pt x="4523874" y="7266"/>
                </a:cubicBezTo>
                <a:close/>
              </a:path>
            </a:pathLst>
          </a:cu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フリーフォーム 10"/>
          <p:cNvSpPr/>
          <p:nvPr/>
        </p:nvSpPr>
        <p:spPr>
          <a:xfrm>
            <a:off x="4208443" y="4010140"/>
            <a:ext cx="5332164" cy="1222872"/>
          </a:xfrm>
          <a:custGeom>
            <a:avLst/>
            <a:gdLst>
              <a:gd name="connsiteX0" fmla="*/ 0 w 5332164"/>
              <a:gd name="connsiteY0" fmla="*/ 0 h 1222872"/>
              <a:gd name="connsiteX1" fmla="*/ 88135 w 5332164"/>
              <a:gd name="connsiteY1" fmla="*/ 22033 h 1222872"/>
              <a:gd name="connsiteX2" fmla="*/ 154237 w 5332164"/>
              <a:gd name="connsiteY2" fmla="*/ 66101 h 1222872"/>
              <a:gd name="connsiteX3" fmla="*/ 275422 w 5332164"/>
              <a:gd name="connsiteY3" fmla="*/ 88135 h 1222872"/>
              <a:gd name="connsiteX4" fmla="*/ 374574 w 5332164"/>
              <a:gd name="connsiteY4" fmla="*/ 110168 h 1222872"/>
              <a:gd name="connsiteX5" fmla="*/ 418641 w 5332164"/>
              <a:gd name="connsiteY5" fmla="*/ 121185 h 1222872"/>
              <a:gd name="connsiteX6" fmla="*/ 484743 w 5332164"/>
              <a:gd name="connsiteY6" fmla="*/ 132202 h 1222872"/>
              <a:gd name="connsiteX7" fmla="*/ 528810 w 5332164"/>
              <a:gd name="connsiteY7" fmla="*/ 143219 h 1222872"/>
              <a:gd name="connsiteX8" fmla="*/ 616945 w 5332164"/>
              <a:gd name="connsiteY8" fmla="*/ 154236 h 1222872"/>
              <a:gd name="connsiteX9" fmla="*/ 649996 w 5332164"/>
              <a:gd name="connsiteY9" fmla="*/ 176270 h 1222872"/>
              <a:gd name="connsiteX10" fmla="*/ 683046 w 5332164"/>
              <a:gd name="connsiteY10" fmla="*/ 209320 h 1222872"/>
              <a:gd name="connsiteX11" fmla="*/ 738130 w 5332164"/>
              <a:gd name="connsiteY11" fmla="*/ 220337 h 1222872"/>
              <a:gd name="connsiteX12" fmla="*/ 782198 w 5332164"/>
              <a:gd name="connsiteY12" fmla="*/ 231354 h 1222872"/>
              <a:gd name="connsiteX13" fmla="*/ 848299 w 5332164"/>
              <a:gd name="connsiteY13" fmla="*/ 253388 h 1222872"/>
              <a:gd name="connsiteX14" fmla="*/ 914400 w 5332164"/>
              <a:gd name="connsiteY14" fmla="*/ 264405 h 1222872"/>
              <a:gd name="connsiteX15" fmla="*/ 980502 w 5332164"/>
              <a:gd name="connsiteY15" fmla="*/ 286438 h 1222872"/>
              <a:gd name="connsiteX16" fmla="*/ 1079653 w 5332164"/>
              <a:gd name="connsiteY16" fmla="*/ 341523 h 1222872"/>
              <a:gd name="connsiteX17" fmla="*/ 1145755 w 5332164"/>
              <a:gd name="connsiteY17" fmla="*/ 374573 h 1222872"/>
              <a:gd name="connsiteX18" fmla="*/ 1277957 w 5332164"/>
              <a:gd name="connsiteY18" fmla="*/ 407624 h 1222872"/>
              <a:gd name="connsiteX19" fmla="*/ 1344058 w 5332164"/>
              <a:gd name="connsiteY19" fmla="*/ 440674 h 1222872"/>
              <a:gd name="connsiteX20" fmla="*/ 1388126 w 5332164"/>
              <a:gd name="connsiteY20" fmla="*/ 451691 h 1222872"/>
              <a:gd name="connsiteX21" fmla="*/ 1487277 w 5332164"/>
              <a:gd name="connsiteY21" fmla="*/ 506776 h 1222872"/>
              <a:gd name="connsiteX22" fmla="*/ 1575412 w 5332164"/>
              <a:gd name="connsiteY22" fmla="*/ 528809 h 1222872"/>
              <a:gd name="connsiteX23" fmla="*/ 1641514 w 5332164"/>
              <a:gd name="connsiteY23" fmla="*/ 550843 h 1222872"/>
              <a:gd name="connsiteX24" fmla="*/ 1972020 w 5332164"/>
              <a:gd name="connsiteY24" fmla="*/ 583894 h 1222872"/>
              <a:gd name="connsiteX25" fmla="*/ 2005070 w 5332164"/>
              <a:gd name="connsiteY25" fmla="*/ 605927 h 1222872"/>
              <a:gd name="connsiteX26" fmla="*/ 2038121 w 5332164"/>
              <a:gd name="connsiteY26" fmla="*/ 616944 h 1222872"/>
              <a:gd name="connsiteX27" fmla="*/ 2159306 w 5332164"/>
              <a:gd name="connsiteY27" fmla="*/ 638978 h 1222872"/>
              <a:gd name="connsiteX28" fmla="*/ 2225408 w 5332164"/>
              <a:gd name="connsiteY28" fmla="*/ 661012 h 1222872"/>
              <a:gd name="connsiteX29" fmla="*/ 2313543 w 5332164"/>
              <a:gd name="connsiteY29" fmla="*/ 683046 h 1222872"/>
              <a:gd name="connsiteX30" fmla="*/ 2379644 w 5332164"/>
              <a:gd name="connsiteY30" fmla="*/ 738130 h 1222872"/>
              <a:gd name="connsiteX31" fmla="*/ 2445745 w 5332164"/>
              <a:gd name="connsiteY31" fmla="*/ 760164 h 1222872"/>
              <a:gd name="connsiteX32" fmla="*/ 2677099 w 5332164"/>
              <a:gd name="connsiteY32" fmla="*/ 782197 h 1222872"/>
              <a:gd name="connsiteX33" fmla="*/ 3216926 w 5332164"/>
              <a:gd name="connsiteY33" fmla="*/ 782197 h 1222872"/>
              <a:gd name="connsiteX34" fmla="*/ 3283027 w 5332164"/>
              <a:gd name="connsiteY34" fmla="*/ 771180 h 1222872"/>
              <a:gd name="connsiteX35" fmla="*/ 3404212 w 5332164"/>
              <a:gd name="connsiteY35" fmla="*/ 760164 h 1222872"/>
              <a:gd name="connsiteX36" fmla="*/ 3503364 w 5332164"/>
              <a:gd name="connsiteY36" fmla="*/ 749147 h 1222872"/>
              <a:gd name="connsiteX37" fmla="*/ 3635567 w 5332164"/>
              <a:gd name="connsiteY37" fmla="*/ 738130 h 1222872"/>
              <a:gd name="connsiteX38" fmla="*/ 3712685 w 5332164"/>
              <a:gd name="connsiteY38" fmla="*/ 727113 h 1222872"/>
              <a:gd name="connsiteX39" fmla="*/ 4065224 w 5332164"/>
              <a:gd name="connsiteY39" fmla="*/ 716096 h 1222872"/>
              <a:gd name="connsiteX40" fmla="*/ 4164376 w 5332164"/>
              <a:gd name="connsiteY40" fmla="*/ 738130 h 1222872"/>
              <a:gd name="connsiteX41" fmla="*/ 4197427 w 5332164"/>
              <a:gd name="connsiteY41" fmla="*/ 760164 h 1222872"/>
              <a:gd name="connsiteX42" fmla="*/ 4274545 w 5332164"/>
              <a:gd name="connsiteY42" fmla="*/ 837282 h 1222872"/>
              <a:gd name="connsiteX43" fmla="*/ 4340646 w 5332164"/>
              <a:gd name="connsiteY43" fmla="*/ 848299 h 1222872"/>
              <a:gd name="connsiteX44" fmla="*/ 4406747 w 5332164"/>
              <a:gd name="connsiteY44" fmla="*/ 870332 h 1222872"/>
              <a:gd name="connsiteX45" fmla="*/ 4439798 w 5332164"/>
              <a:gd name="connsiteY45" fmla="*/ 914400 h 1222872"/>
              <a:gd name="connsiteX46" fmla="*/ 4461832 w 5332164"/>
              <a:gd name="connsiteY46" fmla="*/ 947450 h 1222872"/>
              <a:gd name="connsiteX47" fmla="*/ 4649118 w 5332164"/>
              <a:gd name="connsiteY47" fmla="*/ 980501 h 1222872"/>
              <a:gd name="connsiteX48" fmla="*/ 4715220 w 5332164"/>
              <a:gd name="connsiteY48" fmla="*/ 1002535 h 1222872"/>
              <a:gd name="connsiteX49" fmla="*/ 4781321 w 5332164"/>
              <a:gd name="connsiteY49" fmla="*/ 1046602 h 1222872"/>
              <a:gd name="connsiteX50" fmla="*/ 4825388 w 5332164"/>
              <a:gd name="connsiteY50" fmla="*/ 1057619 h 1222872"/>
              <a:gd name="connsiteX51" fmla="*/ 4891490 w 5332164"/>
              <a:gd name="connsiteY51" fmla="*/ 1068636 h 1222872"/>
              <a:gd name="connsiteX52" fmla="*/ 5056743 w 5332164"/>
              <a:gd name="connsiteY52" fmla="*/ 1101687 h 1222872"/>
              <a:gd name="connsiteX53" fmla="*/ 5089793 w 5332164"/>
              <a:gd name="connsiteY53" fmla="*/ 1112703 h 1222872"/>
              <a:gd name="connsiteX54" fmla="*/ 5155894 w 5332164"/>
              <a:gd name="connsiteY54" fmla="*/ 1156771 h 1222872"/>
              <a:gd name="connsiteX55" fmla="*/ 5221996 w 5332164"/>
              <a:gd name="connsiteY55" fmla="*/ 1178805 h 1222872"/>
              <a:gd name="connsiteX56" fmla="*/ 5255046 w 5332164"/>
              <a:gd name="connsiteY56" fmla="*/ 1200838 h 1222872"/>
              <a:gd name="connsiteX57" fmla="*/ 5288097 w 5332164"/>
              <a:gd name="connsiteY57" fmla="*/ 1211855 h 1222872"/>
              <a:gd name="connsiteX58" fmla="*/ 5332164 w 5332164"/>
              <a:gd name="connsiteY58" fmla="*/ 1222872 h 1222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32164" h="1222872">
                <a:moveTo>
                  <a:pt x="0" y="0"/>
                </a:moveTo>
                <a:cubicBezTo>
                  <a:pt x="15256" y="3051"/>
                  <a:pt x="69082" y="11448"/>
                  <a:pt x="88135" y="22033"/>
                </a:cubicBezTo>
                <a:cubicBezTo>
                  <a:pt x="111284" y="34894"/>
                  <a:pt x="129114" y="57727"/>
                  <a:pt x="154237" y="66101"/>
                </a:cubicBezTo>
                <a:cubicBezTo>
                  <a:pt x="215375" y="86481"/>
                  <a:pt x="175764" y="75678"/>
                  <a:pt x="275422" y="88135"/>
                </a:cubicBezTo>
                <a:cubicBezTo>
                  <a:pt x="339746" y="109576"/>
                  <a:pt x="277626" y="90779"/>
                  <a:pt x="374574" y="110168"/>
                </a:cubicBezTo>
                <a:cubicBezTo>
                  <a:pt x="389421" y="113137"/>
                  <a:pt x="403794" y="118216"/>
                  <a:pt x="418641" y="121185"/>
                </a:cubicBezTo>
                <a:cubicBezTo>
                  <a:pt x="440545" y="125566"/>
                  <a:pt x="462839" y="127821"/>
                  <a:pt x="484743" y="132202"/>
                </a:cubicBezTo>
                <a:cubicBezTo>
                  <a:pt x="499590" y="135171"/>
                  <a:pt x="513875" y="140730"/>
                  <a:pt x="528810" y="143219"/>
                </a:cubicBezTo>
                <a:cubicBezTo>
                  <a:pt x="558014" y="148086"/>
                  <a:pt x="587567" y="150564"/>
                  <a:pt x="616945" y="154236"/>
                </a:cubicBezTo>
                <a:cubicBezTo>
                  <a:pt x="627962" y="161581"/>
                  <a:pt x="639824" y="167793"/>
                  <a:pt x="649996" y="176270"/>
                </a:cubicBezTo>
                <a:cubicBezTo>
                  <a:pt x="661965" y="186244"/>
                  <a:pt x="669111" y="202352"/>
                  <a:pt x="683046" y="209320"/>
                </a:cubicBezTo>
                <a:cubicBezTo>
                  <a:pt x="699794" y="217694"/>
                  <a:pt x="719851" y="216275"/>
                  <a:pt x="738130" y="220337"/>
                </a:cubicBezTo>
                <a:cubicBezTo>
                  <a:pt x="752911" y="223622"/>
                  <a:pt x="767695" y="227003"/>
                  <a:pt x="782198" y="231354"/>
                </a:cubicBezTo>
                <a:cubicBezTo>
                  <a:pt x="804444" y="238028"/>
                  <a:pt x="825389" y="249570"/>
                  <a:pt x="848299" y="253388"/>
                </a:cubicBezTo>
                <a:cubicBezTo>
                  <a:pt x="870333" y="257060"/>
                  <a:pt x="892729" y="258987"/>
                  <a:pt x="914400" y="264405"/>
                </a:cubicBezTo>
                <a:cubicBezTo>
                  <a:pt x="936932" y="270038"/>
                  <a:pt x="980502" y="286438"/>
                  <a:pt x="980502" y="286438"/>
                </a:cubicBezTo>
                <a:cubicBezTo>
                  <a:pt x="1084216" y="390155"/>
                  <a:pt x="917913" y="233701"/>
                  <a:pt x="1079653" y="341523"/>
                </a:cubicBezTo>
                <a:cubicBezTo>
                  <a:pt x="1122367" y="369997"/>
                  <a:pt x="1100143" y="359369"/>
                  <a:pt x="1145755" y="374573"/>
                </a:cubicBezTo>
                <a:cubicBezTo>
                  <a:pt x="1211442" y="418366"/>
                  <a:pt x="1153167" y="386825"/>
                  <a:pt x="1277957" y="407624"/>
                </a:cubicBezTo>
                <a:cubicBezTo>
                  <a:pt x="1328600" y="416065"/>
                  <a:pt x="1295609" y="419911"/>
                  <a:pt x="1344058" y="440674"/>
                </a:cubicBezTo>
                <a:cubicBezTo>
                  <a:pt x="1357975" y="446638"/>
                  <a:pt x="1373437" y="448019"/>
                  <a:pt x="1388126" y="451691"/>
                </a:cubicBezTo>
                <a:cubicBezTo>
                  <a:pt x="1443477" y="488592"/>
                  <a:pt x="1438056" y="493352"/>
                  <a:pt x="1487277" y="506776"/>
                </a:cubicBezTo>
                <a:cubicBezTo>
                  <a:pt x="1516492" y="514744"/>
                  <a:pt x="1546684" y="519233"/>
                  <a:pt x="1575412" y="528809"/>
                </a:cubicBezTo>
                <a:lnTo>
                  <a:pt x="1641514" y="550843"/>
                </a:lnTo>
                <a:cubicBezTo>
                  <a:pt x="1761726" y="630986"/>
                  <a:pt x="1626814" y="549374"/>
                  <a:pt x="1972020" y="583894"/>
                </a:cubicBezTo>
                <a:cubicBezTo>
                  <a:pt x="1985195" y="585211"/>
                  <a:pt x="1993227" y="600006"/>
                  <a:pt x="2005070" y="605927"/>
                </a:cubicBezTo>
                <a:cubicBezTo>
                  <a:pt x="2015457" y="611120"/>
                  <a:pt x="2026955" y="613754"/>
                  <a:pt x="2038121" y="616944"/>
                </a:cubicBezTo>
                <a:cubicBezTo>
                  <a:pt x="2090066" y="631786"/>
                  <a:pt x="2096892" y="630062"/>
                  <a:pt x="2159306" y="638978"/>
                </a:cubicBezTo>
                <a:cubicBezTo>
                  <a:pt x="2181340" y="646323"/>
                  <a:pt x="2202633" y="656457"/>
                  <a:pt x="2225408" y="661012"/>
                </a:cubicBezTo>
                <a:cubicBezTo>
                  <a:pt x="2291879" y="674307"/>
                  <a:pt x="2262728" y="666108"/>
                  <a:pt x="2313543" y="683046"/>
                </a:cubicBezTo>
                <a:cubicBezTo>
                  <a:pt x="2334299" y="703802"/>
                  <a:pt x="2352035" y="725859"/>
                  <a:pt x="2379644" y="738130"/>
                </a:cubicBezTo>
                <a:cubicBezTo>
                  <a:pt x="2400868" y="747563"/>
                  <a:pt x="2423711" y="752820"/>
                  <a:pt x="2445745" y="760164"/>
                </a:cubicBezTo>
                <a:cubicBezTo>
                  <a:pt x="2541594" y="792113"/>
                  <a:pt x="2467247" y="770538"/>
                  <a:pt x="2677099" y="782197"/>
                </a:cubicBezTo>
                <a:cubicBezTo>
                  <a:pt x="2868842" y="846111"/>
                  <a:pt x="2721856" y="801238"/>
                  <a:pt x="3216926" y="782197"/>
                </a:cubicBezTo>
                <a:cubicBezTo>
                  <a:pt x="3239247" y="781338"/>
                  <a:pt x="3260842" y="773790"/>
                  <a:pt x="3283027" y="771180"/>
                </a:cubicBezTo>
                <a:cubicBezTo>
                  <a:pt x="3323311" y="766441"/>
                  <a:pt x="3363852" y="764200"/>
                  <a:pt x="3404212" y="760164"/>
                </a:cubicBezTo>
                <a:cubicBezTo>
                  <a:pt x="3437301" y="756855"/>
                  <a:pt x="3470260" y="752300"/>
                  <a:pt x="3503364" y="749147"/>
                </a:cubicBezTo>
                <a:cubicBezTo>
                  <a:pt x="3547385" y="744954"/>
                  <a:pt x="3591590" y="742759"/>
                  <a:pt x="3635567" y="738130"/>
                </a:cubicBezTo>
                <a:cubicBezTo>
                  <a:pt x="3661391" y="735412"/>
                  <a:pt x="3686752" y="728443"/>
                  <a:pt x="3712685" y="727113"/>
                </a:cubicBezTo>
                <a:cubicBezTo>
                  <a:pt x="3830101" y="721092"/>
                  <a:pt x="3947711" y="719768"/>
                  <a:pt x="4065224" y="716096"/>
                </a:cubicBezTo>
                <a:cubicBezTo>
                  <a:pt x="4090613" y="720328"/>
                  <a:pt x="4137254" y="724569"/>
                  <a:pt x="4164376" y="738130"/>
                </a:cubicBezTo>
                <a:cubicBezTo>
                  <a:pt x="4176219" y="744052"/>
                  <a:pt x="4186410" y="752819"/>
                  <a:pt x="4197427" y="760164"/>
                </a:cubicBezTo>
                <a:cubicBezTo>
                  <a:pt x="4236401" y="818625"/>
                  <a:pt x="4221430" y="825479"/>
                  <a:pt x="4274545" y="837282"/>
                </a:cubicBezTo>
                <a:cubicBezTo>
                  <a:pt x="4296351" y="842128"/>
                  <a:pt x="4318975" y="842881"/>
                  <a:pt x="4340646" y="848299"/>
                </a:cubicBezTo>
                <a:cubicBezTo>
                  <a:pt x="4363178" y="853932"/>
                  <a:pt x="4406747" y="870332"/>
                  <a:pt x="4406747" y="870332"/>
                </a:cubicBezTo>
                <a:cubicBezTo>
                  <a:pt x="4417764" y="885021"/>
                  <a:pt x="4429125" y="899459"/>
                  <a:pt x="4439798" y="914400"/>
                </a:cubicBezTo>
                <a:cubicBezTo>
                  <a:pt x="4447494" y="925174"/>
                  <a:pt x="4450604" y="940433"/>
                  <a:pt x="4461832" y="947450"/>
                </a:cubicBezTo>
                <a:cubicBezTo>
                  <a:pt x="4509303" y="977119"/>
                  <a:pt x="4604542" y="976449"/>
                  <a:pt x="4649118" y="980501"/>
                </a:cubicBezTo>
                <a:cubicBezTo>
                  <a:pt x="4671152" y="987846"/>
                  <a:pt x="4695895" y="989652"/>
                  <a:pt x="4715220" y="1002535"/>
                </a:cubicBezTo>
                <a:cubicBezTo>
                  <a:pt x="4737254" y="1017224"/>
                  <a:pt x="4755631" y="1040179"/>
                  <a:pt x="4781321" y="1046602"/>
                </a:cubicBezTo>
                <a:cubicBezTo>
                  <a:pt x="4796010" y="1050274"/>
                  <a:pt x="4810541" y="1054650"/>
                  <a:pt x="4825388" y="1057619"/>
                </a:cubicBezTo>
                <a:cubicBezTo>
                  <a:pt x="4847292" y="1062000"/>
                  <a:pt x="4869724" y="1063613"/>
                  <a:pt x="4891490" y="1068636"/>
                </a:cubicBezTo>
                <a:cubicBezTo>
                  <a:pt x="5051928" y="1105660"/>
                  <a:pt x="4881335" y="1079761"/>
                  <a:pt x="5056743" y="1101687"/>
                </a:cubicBezTo>
                <a:cubicBezTo>
                  <a:pt x="5067760" y="1105359"/>
                  <a:pt x="5079642" y="1107063"/>
                  <a:pt x="5089793" y="1112703"/>
                </a:cubicBezTo>
                <a:cubicBezTo>
                  <a:pt x="5112942" y="1125563"/>
                  <a:pt x="5130772" y="1148397"/>
                  <a:pt x="5155894" y="1156771"/>
                </a:cubicBezTo>
                <a:cubicBezTo>
                  <a:pt x="5177928" y="1164116"/>
                  <a:pt x="5202671" y="1165922"/>
                  <a:pt x="5221996" y="1178805"/>
                </a:cubicBezTo>
                <a:cubicBezTo>
                  <a:pt x="5233013" y="1186149"/>
                  <a:pt x="5243203" y="1194917"/>
                  <a:pt x="5255046" y="1200838"/>
                </a:cubicBezTo>
                <a:cubicBezTo>
                  <a:pt x="5265433" y="1206031"/>
                  <a:pt x="5276931" y="1208665"/>
                  <a:pt x="5288097" y="1211855"/>
                </a:cubicBezTo>
                <a:cubicBezTo>
                  <a:pt x="5302656" y="1216015"/>
                  <a:pt x="5332164" y="1222872"/>
                  <a:pt x="5332164" y="1222872"/>
                </a:cubicBezTo>
              </a:path>
            </a:pathLst>
          </a:custGeom>
          <a:noFill/>
          <a:ln w="1905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フリーフォーム 11"/>
          <p:cNvSpPr/>
          <p:nvPr/>
        </p:nvSpPr>
        <p:spPr>
          <a:xfrm>
            <a:off x="6081311" y="4660136"/>
            <a:ext cx="198303" cy="3015474"/>
          </a:xfrm>
          <a:custGeom>
            <a:avLst/>
            <a:gdLst>
              <a:gd name="connsiteX0" fmla="*/ 0 w 198307"/>
              <a:gd name="connsiteY0" fmla="*/ 0 h 1839817"/>
              <a:gd name="connsiteX1" fmla="*/ 11017 w 198307"/>
              <a:gd name="connsiteY1" fmla="*/ 55084 h 1839817"/>
              <a:gd name="connsiteX2" fmla="*/ 33050 w 198307"/>
              <a:gd name="connsiteY2" fmla="*/ 121185 h 1839817"/>
              <a:gd name="connsiteX3" fmla="*/ 44067 w 198307"/>
              <a:gd name="connsiteY3" fmla="*/ 154236 h 1839817"/>
              <a:gd name="connsiteX4" fmla="*/ 55084 w 198307"/>
              <a:gd name="connsiteY4" fmla="*/ 198304 h 1839817"/>
              <a:gd name="connsiteX5" fmla="*/ 77118 w 198307"/>
              <a:gd name="connsiteY5" fmla="*/ 264405 h 1839817"/>
              <a:gd name="connsiteX6" fmla="*/ 88135 w 198307"/>
              <a:gd name="connsiteY6" fmla="*/ 297455 h 1839817"/>
              <a:gd name="connsiteX7" fmla="*/ 99152 w 198307"/>
              <a:gd name="connsiteY7" fmla="*/ 341523 h 1839817"/>
              <a:gd name="connsiteX8" fmla="*/ 110169 w 198307"/>
              <a:gd name="connsiteY8" fmla="*/ 440675 h 1839817"/>
              <a:gd name="connsiteX9" fmla="*/ 132202 w 198307"/>
              <a:gd name="connsiteY9" fmla="*/ 506776 h 1839817"/>
              <a:gd name="connsiteX10" fmla="*/ 143219 w 198307"/>
              <a:gd name="connsiteY10" fmla="*/ 716096 h 1839817"/>
              <a:gd name="connsiteX11" fmla="*/ 154236 w 198307"/>
              <a:gd name="connsiteY11" fmla="*/ 760164 h 1839817"/>
              <a:gd name="connsiteX12" fmla="*/ 165253 w 198307"/>
              <a:gd name="connsiteY12" fmla="*/ 837282 h 1839817"/>
              <a:gd name="connsiteX13" fmla="*/ 176270 w 198307"/>
              <a:gd name="connsiteY13" fmla="*/ 1013552 h 1839817"/>
              <a:gd name="connsiteX14" fmla="*/ 187287 w 198307"/>
              <a:gd name="connsiteY14" fmla="*/ 1101687 h 1839817"/>
              <a:gd name="connsiteX15" fmla="*/ 198303 w 198307"/>
              <a:gd name="connsiteY15" fmla="*/ 1839817 h 1839817"/>
              <a:gd name="connsiteX0" fmla="*/ 0 w 198303"/>
              <a:gd name="connsiteY0" fmla="*/ 0 h 3015474"/>
              <a:gd name="connsiteX1" fmla="*/ 11017 w 198303"/>
              <a:gd name="connsiteY1" fmla="*/ 55084 h 3015474"/>
              <a:gd name="connsiteX2" fmla="*/ 33050 w 198303"/>
              <a:gd name="connsiteY2" fmla="*/ 121185 h 3015474"/>
              <a:gd name="connsiteX3" fmla="*/ 44067 w 198303"/>
              <a:gd name="connsiteY3" fmla="*/ 154236 h 3015474"/>
              <a:gd name="connsiteX4" fmla="*/ 55084 w 198303"/>
              <a:gd name="connsiteY4" fmla="*/ 198304 h 3015474"/>
              <a:gd name="connsiteX5" fmla="*/ 77118 w 198303"/>
              <a:gd name="connsiteY5" fmla="*/ 264405 h 3015474"/>
              <a:gd name="connsiteX6" fmla="*/ 88135 w 198303"/>
              <a:gd name="connsiteY6" fmla="*/ 297455 h 3015474"/>
              <a:gd name="connsiteX7" fmla="*/ 99152 w 198303"/>
              <a:gd name="connsiteY7" fmla="*/ 341523 h 3015474"/>
              <a:gd name="connsiteX8" fmla="*/ 110169 w 198303"/>
              <a:gd name="connsiteY8" fmla="*/ 440675 h 3015474"/>
              <a:gd name="connsiteX9" fmla="*/ 132202 w 198303"/>
              <a:gd name="connsiteY9" fmla="*/ 506776 h 3015474"/>
              <a:gd name="connsiteX10" fmla="*/ 143219 w 198303"/>
              <a:gd name="connsiteY10" fmla="*/ 716096 h 3015474"/>
              <a:gd name="connsiteX11" fmla="*/ 154236 w 198303"/>
              <a:gd name="connsiteY11" fmla="*/ 760164 h 3015474"/>
              <a:gd name="connsiteX12" fmla="*/ 165253 w 198303"/>
              <a:gd name="connsiteY12" fmla="*/ 837282 h 3015474"/>
              <a:gd name="connsiteX13" fmla="*/ 176270 w 198303"/>
              <a:gd name="connsiteY13" fmla="*/ 1013552 h 3015474"/>
              <a:gd name="connsiteX14" fmla="*/ 187287 w 198303"/>
              <a:gd name="connsiteY14" fmla="*/ 1101687 h 3015474"/>
              <a:gd name="connsiteX15" fmla="*/ 198303 w 198303"/>
              <a:gd name="connsiteY15" fmla="*/ 3015474 h 3015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98303" h="3015474">
                <a:moveTo>
                  <a:pt x="0" y="0"/>
                </a:moveTo>
                <a:cubicBezTo>
                  <a:pt x="3672" y="18361"/>
                  <a:pt x="6090" y="37019"/>
                  <a:pt x="11017" y="55084"/>
                </a:cubicBezTo>
                <a:cubicBezTo>
                  <a:pt x="17128" y="77491"/>
                  <a:pt x="25706" y="99151"/>
                  <a:pt x="33050" y="121185"/>
                </a:cubicBezTo>
                <a:cubicBezTo>
                  <a:pt x="36722" y="132202"/>
                  <a:pt x="41250" y="142970"/>
                  <a:pt x="44067" y="154236"/>
                </a:cubicBezTo>
                <a:cubicBezTo>
                  <a:pt x="47739" y="168925"/>
                  <a:pt x="50733" y="183801"/>
                  <a:pt x="55084" y="198304"/>
                </a:cubicBezTo>
                <a:cubicBezTo>
                  <a:pt x="61758" y="220550"/>
                  <a:pt x="69773" y="242371"/>
                  <a:pt x="77118" y="264405"/>
                </a:cubicBezTo>
                <a:cubicBezTo>
                  <a:pt x="80790" y="275422"/>
                  <a:pt x="85319" y="286189"/>
                  <a:pt x="88135" y="297455"/>
                </a:cubicBezTo>
                <a:lnTo>
                  <a:pt x="99152" y="341523"/>
                </a:lnTo>
                <a:cubicBezTo>
                  <a:pt x="102824" y="374574"/>
                  <a:pt x="103647" y="408067"/>
                  <a:pt x="110169" y="440675"/>
                </a:cubicBezTo>
                <a:cubicBezTo>
                  <a:pt x="114724" y="463449"/>
                  <a:pt x="132202" y="506776"/>
                  <a:pt x="132202" y="506776"/>
                </a:cubicBezTo>
                <a:cubicBezTo>
                  <a:pt x="135874" y="576549"/>
                  <a:pt x="137166" y="646489"/>
                  <a:pt x="143219" y="716096"/>
                </a:cubicBezTo>
                <a:cubicBezTo>
                  <a:pt x="144531" y="731180"/>
                  <a:pt x="151527" y="745267"/>
                  <a:pt x="154236" y="760164"/>
                </a:cubicBezTo>
                <a:cubicBezTo>
                  <a:pt x="158881" y="785712"/>
                  <a:pt x="161581" y="811576"/>
                  <a:pt x="165253" y="837282"/>
                </a:cubicBezTo>
                <a:cubicBezTo>
                  <a:pt x="168925" y="896039"/>
                  <a:pt x="171381" y="954884"/>
                  <a:pt x="176270" y="1013552"/>
                </a:cubicBezTo>
                <a:cubicBezTo>
                  <a:pt x="178729" y="1043057"/>
                  <a:pt x="183615" y="768033"/>
                  <a:pt x="187287" y="1101687"/>
                </a:cubicBezTo>
                <a:cubicBezTo>
                  <a:pt x="190959" y="1435341"/>
                  <a:pt x="198303" y="2748242"/>
                  <a:pt x="198303" y="3015474"/>
                </a:cubicBezTo>
              </a:path>
            </a:pathLst>
          </a:custGeom>
          <a:noFill/>
          <a:ln w="762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テキスト ボックス 31"/>
          <p:cNvSpPr txBox="1"/>
          <p:nvPr/>
        </p:nvSpPr>
        <p:spPr>
          <a:xfrm rot="2506370">
            <a:off x="4439147" y="1513930"/>
            <a:ext cx="738664" cy="2862322"/>
          </a:xfrm>
          <a:prstGeom prst="rect">
            <a:avLst/>
          </a:prstGeom>
          <a:solidFill>
            <a:srgbClr val="0070C0"/>
          </a:solidFill>
        </p:spPr>
        <p:txBody>
          <a:bodyPr vert="eaVert" wrap="none" rtlCol="0">
            <a:spAutoFit/>
          </a:bodyPr>
          <a:lstStyle/>
          <a:p>
            <a:r>
              <a:rPr kumimoji="1" lang="ja-JP" altLang="en-US" sz="3600" dirty="0" smtClean="0">
                <a:solidFill>
                  <a:schemeClr val="bg1"/>
                </a:solidFill>
                <a:latin typeface="HGS創英角ｺﾞｼｯｸUB" panose="020B0900000000000000" pitchFamily="50" charset="-128"/>
                <a:ea typeface="HGS創英角ｺﾞｼｯｸUB" panose="020B0900000000000000" pitchFamily="50" charset="-128"/>
              </a:rPr>
              <a:t>　　　河川　</a:t>
            </a:r>
            <a:endParaRPr kumimoji="1" lang="ja-JP" altLang="en-US" sz="3600" dirty="0">
              <a:solidFill>
                <a:schemeClr val="bg1"/>
              </a:solidFill>
              <a:latin typeface="HGS創英角ｺﾞｼｯｸUB" panose="020B0900000000000000" pitchFamily="50" charset="-128"/>
              <a:ea typeface="HGS創英角ｺﾞｼｯｸUB" panose="020B0900000000000000" pitchFamily="50" charset="-128"/>
            </a:endParaRPr>
          </a:p>
        </p:txBody>
      </p:sp>
      <p:sp>
        <p:nvSpPr>
          <p:cNvPr id="13" name="フリーフォーム 12"/>
          <p:cNvSpPr/>
          <p:nvPr/>
        </p:nvSpPr>
        <p:spPr>
          <a:xfrm rot="21414773">
            <a:off x="4242932" y="2164616"/>
            <a:ext cx="2001573" cy="1931969"/>
          </a:xfrm>
          <a:custGeom>
            <a:avLst/>
            <a:gdLst>
              <a:gd name="connsiteX0" fmla="*/ 1436576 w 1572501"/>
              <a:gd name="connsiteY0" fmla="*/ 0 h 1729946"/>
              <a:gd name="connsiteX1" fmla="*/ 1362436 w 1572501"/>
              <a:gd name="connsiteY1" fmla="*/ 61784 h 1729946"/>
              <a:gd name="connsiteX2" fmla="*/ 1350079 w 1572501"/>
              <a:gd name="connsiteY2" fmla="*/ 98854 h 1729946"/>
              <a:gd name="connsiteX3" fmla="*/ 1313009 w 1572501"/>
              <a:gd name="connsiteY3" fmla="*/ 135925 h 1729946"/>
              <a:gd name="connsiteX4" fmla="*/ 1300652 w 1572501"/>
              <a:gd name="connsiteY4" fmla="*/ 172995 h 1729946"/>
              <a:gd name="connsiteX5" fmla="*/ 1275939 w 1572501"/>
              <a:gd name="connsiteY5" fmla="*/ 210065 h 1729946"/>
              <a:gd name="connsiteX6" fmla="*/ 1263582 w 1572501"/>
              <a:gd name="connsiteY6" fmla="*/ 259492 h 1729946"/>
              <a:gd name="connsiteX7" fmla="*/ 1189441 w 1572501"/>
              <a:gd name="connsiteY7" fmla="*/ 321276 h 1729946"/>
              <a:gd name="connsiteX8" fmla="*/ 1152371 w 1572501"/>
              <a:gd name="connsiteY8" fmla="*/ 333633 h 1729946"/>
              <a:gd name="connsiteX9" fmla="*/ 1078231 w 1572501"/>
              <a:gd name="connsiteY9" fmla="*/ 383060 h 1729946"/>
              <a:gd name="connsiteX10" fmla="*/ 1028804 w 1572501"/>
              <a:gd name="connsiteY10" fmla="*/ 518984 h 1729946"/>
              <a:gd name="connsiteX11" fmla="*/ 967020 w 1572501"/>
              <a:gd name="connsiteY11" fmla="*/ 568411 h 1729946"/>
              <a:gd name="connsiteX12" fmla="*/ 929949 w 1572501"/>
              <a:gd name="connsiteY12" fmla="*/ 580768 h 1729946"/>
              <a:gd name="connsiteX13" fmla="*/ 892879 w 1572501"/>
              <a:gd name="connsiteY13" fmla="*/ 605481 h 1729946"/>
              <a:gd name="connsiteX14" fmla="*/ 868166 w 1572501"/>
              <a:gd name="connsiteY14" fmla="*/ 679622 h 1729946"/>
              <a:gd name="connsiteX15" fmla="*/ 806382 w 1572501"/>
              <a:gd name="connsiteY15" fmla="*/ 753762 h 1729946"/>
              <a:gd name="connsiteX16" fmla="*/ 769312 w 1572501"/>
              <a:gd name="connsiteY16" fmla="*/ 815546 h 1729946"/>
              <a:gd name="connsiteX17" fmla="*/ 744598 w 1572501"/>
              <a:gd name="connsiteY17" fmla="*/ 864973 h 1729946"/>
              <a:gd name="connsiteX18" fmla="*/ 658101 w 1572501"/>
              <a:gd name="connsiteY18" fmla="*/ 914400 h 1729946"/>
              <a:gd name="connsiteX19" fmla="*/ 608674 w 1572501"/>
              <a:gd name="connsiteY19" fmla="*/ 988541 h 1729946"/>
              <a:gd name="connsiteX20" fmla="*/ 596317 w 1572501"/>
              <a:gd name="connsiteY20" fmla="*/ 1025611 h 1729946"/>
              <a:gd name="connsiteX21" fmla="*/ 509820 w 1572501"/>
              <a:gd name="connsiteY21" fmla="*/ 1136822 h 1729946"/>
              <a:gd name="connsiteX22" fmla="*/ 460393 w 1572501"/>
              <a:gd name="connsiteY22" fmla="*/ 1161535 h 1729946"/>
              <a:gd name="connsiteX23" fmla="*/ 386252 w 1572501"/>
              <a:gd name="connsiteY23" fmla="*/ 1198606 h 1729946"/>
              <a:gd name="connsiteX24" fmla="*/ 361539 w 1572501"/>
              <a:gd name="connsiteY24" fmla="*/ 1235676 h 1729946"/>
              <a:gd name="connsiteX25" fmla="*/ 312112 w 1572501"/>
              <a:gd name="connsiteY25" fmla="*/ 1346887 h 1729946"/>
              <a:gd name="connsiteX26" fmla="*/ 188544 w 1572501"/>
              <a:gd name="connsiteY26" fmla="*/ 1421027 h 1729946"/>
              <a:gd name="connsiteX27" fmla="*/ 151474 w 1572501"/>
              <a:gd name="connsiteY27" fmla="*/ 1433384 h 1729946"/>
              <a:gd name="connsiteX28" fmla="*/ 89690 w 1572501"/>
              <a:gd name="connsiteY28" fmla="*/ 1532238 h 1729946"/>
              <a:gd name="connsiteX29" fmla="*/ 15549 w 1572501"/>
              <a:gd name="connsiteY29" fmla="*/ 1556952 h 1729946"/>
              <a:gd name="connsiteX30" fmla="*/ 3193 w 1572501"/>
              <a:gd name="connsiteY30" fmla="*/ 1594022 h 1729946"/>
              <a:gd name="connsiteX31" fmla="*/ 102047 w 1572501"/>
              <a:gd name="connsiteY31" fmla="*/ 1618735 h 1729946"/>
              <a:gd name="connsiteX32" fmla="*/ 275041 w 1572501"/>
              <a:gd name="connsiteY32" fmla="*/ 1655806 h 1729946"/>
              <a:gd name="connsiteX33" fmla="*/ 336825 w 1572501"/>
              <a:gd name="connsiteY33" fmla="*/ 1705233 h 1729946"/>
              <a:gd name="connsiteX34" fmla="*/ 485106 w 1572501"/>
              <a:gd name="connsiteY34" fmla="*/ 1729946 h 1729946"/>
              <a:gd name="connsiteX35" fmla="*/ 658101 w 1572501"/>
              <a:gd name="connsiteY35" fmla="*/ 1680519 h 1729946"/>
              <a:gd name="connsiteX36" fmla="*/ 682814 w 1572501"/>
              <a:gd name="connsiteY36" fmla="*/ 1618735 h 1729946"/>
              <a:gd name="connsiteX37" fmla="*/ 744598 w 1572501"/>
              <a:gd name="connsiteY37" fmla="*/ 1532238 h 1729946"/>
              <a:gd name="connsiteX38" fmla="*/ 756955 w 1572501"/>
              <a:gd name="connsiteY38" fmla="*/ 1495168 h 1729946"/>
              <a:gd name="connsiteX39" fmla="*/ 781668 w 1572501"/>
              <a:gd name="connsiteY39" fmla="*/ 1458098 h 1729946"/>
              <a:gd name="connsiteX40" fmla="*/ 806382 w 1572501"/>
              <a:gd name="connsiteY40" fmla="*/ 1235676 h 1729946"/>
              <a:gd name="connsiteX41" fmla="*/ 818739 w 1572501"/>
              <a:gd name="connsiteY41" fmla="*/ 1149179 h 1729946"/>
              <a:gd name="connsiteX42" fmla="*/ 831095 w 1572501"/>
              <a:gd name="connsiteY42" fmla="*/ 1087395 h 1729946"/>
              <a:gd name="connsiteX43" fmla="*/ 855809 w 1572501"/>
              <a:gd name="connsiteY43" fmla="*/ 1050325 h 1729946"/>
              <a:gd name="connsiteX44" fmla="*/ 905236 w 1572501"/>
              <a:gd name="connsiteY44" fmla="*/ 951471 h 1729946"/>
              <a:gd name="connsiteX45" fmla="*/ 917593 w 1572501"/>
              <a:gd name="connsiteY45" fmla="*/ 914400 h 1729946"/>
              <a:gd name="connsiteX46" fmla="*/ 954663 w 1572501"/>
              <a:gd name="connsiteY46" fmla="*/ 889687 h 1729946"/>
              <a:gd name="connsiteX47" fmla="*/ 1004090 w 1572501"/>
              <a:gd name="connsiteY47" fmla="*/ 852617 h 1729946"/>
              <a:gd name="connsiteX48" fmla="*/ 1065874 w 1572501"/>
              <a:gd name="connsiteY48" fmla="*/ 766119 h 1729946"/>
              <a:gd name="connsiteX49" fmla="*/ 1102944 w 1572501"/>
              <a:gd name="connsiteY49" fmla="*/ 679622 h 1729946"/>
              <a:gd name="connsiteX50" fmla="*/ 1177085 w 1572501"/>
              <a:gd name="connsiteY50" fmla="*/ 605481 h 1729946"/>
              <a:gd name="connsiteX51" fmla="*/ 1226512 w 1572501"/>
              <a:gd name="connsiteY51" fmla="*/ 543698 h 1729946"/>
              <a:gd name="connsiteX52" fmla="*/ 1313009 w 1572501"/>
              <a:gd name="connsiteY52" fmla="*/ 481914 h 1729946"/>
              <a:gd name="connsiteX53" fmla="*/ 1337722 w 1572501"/>
              <a:gd name="connsiteY53" fmla="*/ 444844 h 1729946"/>
              <a:gd name="connsiteX54" fmla="*/ 1362436 w 1572501"/>
              <a:gd name="connsiteY54" fmla="*/ 395417 h 1729946"/>
              <a:gd name="connsiteX55" fmla="*/ 1399506 w 1572501"/>
              <a:gd name="connsiteY55" fmla="*/ 370703 h 1729946"/>
              <a:gd name="connsiteX56" fmla="*/ 1486004 w 1572501"/>
              <a:gd name="connsiteY56" fmla="*/ 321276 h 1729946"/>
              <a:gd name="connsiteX57" fmla="*/ 1510717 w 1572501"/>
              <a:gd name="connsiteY57" fmla="*/ 271849 h 1729946"/>
              <a:gd name="connsiteX58" fmla="*/ 1572501 w 1572501"/>
              <a:gd name="connsiteY58" fmla="*/ 160638 h 1729946"/>
              <a:gd name="connsiteX59" fmla="*/ 1560144 w 1572501"/>
              <a:gd name="connsiteY59" fmla="*/ 123568 h 1729946"/>
              <a:gd name="connsiteX60" fmla="*/ 1486004 w 1572501"/>
              <a:gd name="connsiteY60" fmla="*/ 86498 h 1729946"/>
              <a:gd name="connsiteX61" fmla="*/ 1436576 w 1572501"/>
              <a:gd name="connsiteY61" fmla="*/ 0 h 1729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1572501" h="1729946">
                <a:moveTo>
                  <a:pt x="1436576" y="0"/>
                </a:moveTo>
                <a:cubicBezTo>
                  <a:pt x="1411863" y="20595"/>
                  <a:pt x="1383620" y="37574"/>
                  <a:pt x="1362436" y="61784"/>
                </a:cubicBezTo>
                <a:cubicBezTo>
                  <a:pt x="1353859" y="71586"/>
                  <a:pt x="1357304" y="88016"/>
                  <a:pt x="1350079" y="98854"/>
                </a:cubicBezTo>
                <a:cubicBezTo>
                  <a:pt x="1340386" y="113394"/>
                  <a:pt x="1325366" y="123568"/>
                  <a:pt x="1313009" y="135925"/>
                </a:cubicBezTo>
                <a:cubicBezTo>
                  <a:pt x="1308890" y="148282"/>
                  <a:pt x="1306477" y="161345"/>
                  <a:pt x="1300652" y="172995"/>
                </a:cubicBezTo>
                <a:cubicBezTo>
                  <a:pt x="1294011" y="186278"/>
                  <a:pt x="1281789" y="196415"/>
                  <a:pt x="1275939" y="210065"/>
                </a:cubicBezTo>
                <a:cubicBezTo>
                  <a:pt x="1269249" y="225675"/>
                  <a:pt x="1270272" y="243882"/>
                  <a:pt x="1263582" y="259492"/>
                </a:cubicBezTo>
                <a:cubicBezTo>
                  <a:pt x="1245829" y="300915"/>
                  <a:pt x="1230843" y="303532"/>
                  <a:pt x="1189441" y="321276"/>
                </a:cubicBezTo>
                <a:cubicBezTo>
                  <a:pt x="1177469" y="326407"/>
                  <a:pt x="1163757" y="327307"/>
                  <a:pt x="1152371" y="333633"/>
                </a:cubicBezTo>
                <a:cubicBezTo>
                  <a:pt x="1126407" y="348058"/>
                  <a:pt x="1078231" y="383060"/>
                  <a:pt x="1078231" y="383060"/>
                </a:cubicBezTo>
                <a:cubicBezTo>
                  <a:pt x="1069163" y="428399"/>
                  <a:pt x="1063899" y="483889"/>
                  <a:pt x="1028804" y="518984"/>
                </a:cubicBezTo>
                <a:cubicBezTo>
                  <a:pt x="1010155" y="537633"/>
                  <a:pt x="989385" y="554433"/>
                  <a:pt x="967020" y="568411"/>
                </a:cubicBezTo>
                <a:cubicBezTo>
                  <a:pt x="955974" y="575314"/>
                  <a:pt x="941599" y="574943"/>
                  <a:pt x="929949" y="580768"/>
                </a:cubicBezTo>
                <a:cubicBezTo>
                  <a:pt x="916666" y="587409"/>
                  <a:pt x="905236" y="597243"/>
                  <a:pt x="892879" y="605481"/>
                </a:cubicBezTo>
                <a:cubicBezTo>
                  <a:pt x="884641" y="630195"/>
                  <a:pt x="886587" y="661202"/>
                  <a:pt x="868166" y="679622"/>
                </a:cubicBezTo>
                <a:cubicBezTo>
                  <a:pt x="827341" y="720446"/>
                  <a:pt x="835054" y="707885"/>
                  <a:pt x="806382" y="753762"/>
                </a:cubicBezTo>
                <a:cubicBezTo>
                  <a:pt x="793653" y="774129"/>
                  <a:pt x="780976" y="794551"/>
                  <a:pt x="769312" y="815546"/>
                </a:cubicBezTo>
                <a:cubicBezTo>
                  <a:pt x="760366" y="831648"/>
                  <a:pt x="756390" y="850822"/>
                  <a:pt x="744598" y="864973"/>
                </a:cubicBezTo>
                <a:cubicBezTo>
                  <a:pt x="732121" y="879946"/>
                  <a:pt x="671298" y="907802"/>
                  <a:pt x="658101" y="914400"/>
                </a:cubicBezTo>
                <a:cubicBezTo>
                  <a:pt x="641625" y="939114"/>
                  <a:pt x="618067" y="960363"/>
                  <a:pt x="608674" y="988541"/>
                </a:cubicBezTo>
                <a:cubicBezTo>
                  <a:pt x="604555" y="1000898"/>
                  <a:pt x="602643" y="1014225"/>
                  <a:pt x="596317" y="1025611"/>
                </a:cubicBezTo>
                <a:cubicBezTo>
                  <a:pt x="579507" y="1055868"/>
                  <a:pt x="542999" y="1113123"/>
                  <a:pt x="509820" y="1136822"/>
                </a:cubicBezTo>
                <a:cubicBezTo>
                  <a:pt x="494831" y="1147529"/>
                  <a:pt x="476386" y="1152396"/>
                  <a:pt x="460393" y="1161535"/>
                </a:cubicBezTo>
                <a:cubicBezTo>
                  <a:pt x="393319" y="1199863"/>
                  <a:pt x="454220" y="1175949"/>
                  <a:pt x="386252" y="1198606"/>
                </a:cubicBezTo>
                <a:cubicBezTo>
                  <a:pt x="378014" y="1210963"/>
                  <a:pt x="367570" y="1222105"/>
                  <a:pt x="361539" y="1235676"/>
                </a:cubicBezTo>
                <a:cubicBezTo>
                  <a:pt x="347315" y="1267680"/>
                  <a:pt x="342618" y="1320195"/>
                  <a:pt x="312112" y="1346887"/>
                </a:cubicBezTo>
                <a:cubicBezTo>
                  <a:pt x="284000" y="1371485"/>
                  <a:pt x="226487" y="1404766"/>
                  <a:pt x="188544" y="1421027"/>
                </a:cubicBezTo>
                <a:cubicBezTo>
                  <a:pt x="176572" y="1426158"/>
                  <a:pt x="163831" y="1429265"/>
                  <a:pt x="151474" y="1433384"/>
                </a:cubicBezTo>
                <a:cubicBezTo>
                  <a:pt x="131024" y="1494732"/>
                  <a:pt x="143327" y="1508399"/>
                  <a:pt x="89690" y="1532238"/>
                </a:cubicBezTo>
                <a:cubicBezTo>
                  <a:pt x="65885" y="1542818"/>
                  <a:pt x="15549" y="1556952"/>
                  <a:pt x="15549" y="1556952"/>
                </a:cubicBezTo>
                <a:cubicBezTo>
                  <a:pt x="11430" y="1569309"/>
                  <a:pt x="-7406" y="1586451"/>
                  <a:pt x="3193" y="1594022"/>
                </a:cubicBezTo>
                <a:cubicBezTo>
                  <a:pt x="30832" y="1613764"/>
                  <a:pt x="69825" y="1607994"/>
                  <a:pt x="102047" y="1618735"/>
                </a:cubicBezTo>
                <a:cubicBezTo>
                  <a:pt x="207691" y="1653950"/>
                  <a:pt x="150338" y="1640218"/>
                  <a:pt x="275041" y="1655806"/>
                </a:cubicBezTo>
                <a:cubicBezTo>
                  <a:pt x="300997" y="1694739"/>
                  <a:pt x="290914" y="1696051"/>
                  <a:pt x="336825" y="1705233"/>
                </a:cubicBezTo>
                <a:cubicBezTo>
                  <a:pt x="385961" y="1715060"/>
                  <a:pt x="485106" y="1729946"/>
                  <a:pt x="485106" y="1729946"/>
                </a:cubicBezTo>
                <a:cubicBezTo>
                  <a:pt x="542771" y="1713470"/>
                  <a:pt x="605830" y="1709921"/>
                  <a:pt x="658101" y="1680519"/>
                </a:cubicBezTo>
                <a:cubicBezTo>
                  <a:pt x="677433" y="1669644"/>
                  <a:pt x="672894" y="1638574"/>
                  <a:pt x="682814" y="1618735"/>
                </a:cubicBezTo>
                <a:cubicBezTo>
                  <a:pt x="691846" y="1600671"/>
                  <a:pt x="736207" y="1543427"/>
                  <a:pt x="744598" y="1532238"/>
                </a:cubicBezTo>
                <a:cubicBezTo>
                  <a:pt x="748717" y="1519881"/>
                  <a:pt x="751130" y="1506818"/>
                  <a:pt x="756955" y="1495168"/>
                </a:cubicBezTo>
                <a:cubicBezTo>
                  <a:pt x="763596" y="1481885"/>
                  <a:pt x="778889" y="1472687"/>
                  <a:pt x="781668" y="1458098"/>
                </a:cubicBezTo>
                <a:cubicBezTo>
                  <a:pt x="795626" y="1384819"/>
                  <a:pt x="795832" y="1309523"/>
                  <a:pt x="806382" y="1235676"/>
                </a:cubicBezTo>
                <a:cubicBezTo>
                  <a:pt x="810501" y="1206844"/>
                  <a:pt x="813951" y="1177908"/>
                  <a:pt x="818739" y="1149179"/>
                </a:cubicBezTo>
                <a:cubicBezTo>
                  <a:pt x="822192" y="1128462"/>
                  <a:pt x="823721" y="1107060"/>
                  <a:pt x="831095" y="1087395"/>
                </a:cubicBezTo>
                <a:cubicBezTo>
                  <a:pt x="836309" y="1073490"/>
                  <a:pt x="847571" y="1062682"/>
                  <a:pt x="855809" y="1050325"/>
                </a:cubicBezTo>
                <a:cubicBezTo>
                  <a:pt x="880378" y="952050"/>
                  <a:pt x="849224" y="1049493"/>
                  <a:pt x="905236" y="951471"/>
                </a:cubicBezTo>
                <a:cubicBezTo>
                  <a:pt x="911698" y="940162"/>
                  <a:pt x="909456" y="924571"/>
                  <a:pt x="917593" y="914400"/>
                </a:cubicBezTo>
                <a:cubicBezTo>
                  <a:pt x="926870" y="902803"/>
                  <a:pt x="942578" y="898319"/>
                  <a:pt x="954663" y="889687"/>
                </a:cubicBezTo>
                <a:cubicBezTo>
                  <a:pt x="971422" y="877717"/>
                  <a:pt x="989527" y="867180"/>
                  <a:pt x="1004090" y="852617"/>
                </a:cubicBezTo>
                <a:cubicBezTo>
                  <a:pt x="1009687" y="847020"/>
                  <a:pt x="1058858" y="780151"/>
                  <a:pt x="1065874" y="766119"/>
                </a:cubicBezTo>
                <a:cubicBezTo>
                  <a:pt x="1107917" y="682034"/>
                  <a:pt x="1038662" y="782475"/>
                  <a:pt x="1102944" y="679622"/>
                </a:cubicBezTo>
                <a:cubicBezTo>
                  <a:pt x="1170246" y="571937"/>
                  <a:pt x="1107503" y="675062"/>
                  <a:pt x="1177085" y="605481"/>
                </a:cubicBezTo>
                <a:cubicBezTo>
                  <a:pt x="1195734" y="586832"/>
                  <a:pt x="1207863" y="562347"/>
                  <a:pt x="1226512" y="543698"/>
                </a:cubicBezTo>
                <a:cubicBezTo>
                  <a:pt x="1241843" y="528367"/>
                  <a:pt x="1291957" y="495949"/>
                  <a:pt x="1313009" y="481914"/>
                </a:cubicBezTo>
                <a:cubicBezTo>
                  <a:pt x="1321247" y="469557"/>
                  <a:pt x="1330354" y="457738"/>
                  <a:pt x="1337722" y="444844"/>
                </a:cubicBezTo>
                <a:cubicBezTo>
                  <a:pt x="1346861" y="428851"/>
                  <a:pt x="1350644" y="409568"/>
                  <a:pt x="1362436" y="395417"/>
                </a:cubicBezTo>
                <a:cubicBezTo>
                  <a:pt x="1371943" y="384008"/>
                  <a:pt x="1386612" y="378071"/>
                  <a:pt x="1399506" y="370703"/>
                </a:cubicBezTo>
                <a:cubicBezTo>
                  <a:pt x="1509258" y="307987"/>
                  <a:pt x="1395680" y="381492"/>
                  <a:pt x="1486004" y="321276"/>
                </a:cubicBezTo>
                <a:cubicBezTo>
                  <a:pt x="1494242" y="304800"/>
                  <a:pt x="1501240" y="287644"/>
                  <a:pt x="1510717" y="271849"/>
                </a:cubicBezTo>
                <a:cubicBezTo>
                  <a:pt x="1574451" y="165624"/>
                  <a:pt x="1547645" y="235203"/>
                  <a:pt x="1572501" y="160638"/>
                </a:cubicBezTo>
                <a:cubicBezTo>
                  <a:pt x="1568382" y="148281"/>
                  <a:pt x="1568281" y="133739"/>
                  <a:pt x="1560144" y="123568"/>
                </a:cubicBezTo>
                <a:cubicBezTo>
                  <a:pt x="1542722" y="101790"/>
                  <a:pt x="1510426" y="94638"/>
                  <a:pt x="1486004" y="86498"/>
                </a:cubicBezTo>
                <a:lnTo>
                  <a:pt x="1436576" y="0"/>
                </a:lnTo>
                <a:close/>
              </a:path>
            </a:pathLst>
          </a:cu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フリーフォーム 14"/>
          <p:cNvSpPr/>
          <p:nvPr/>
        </p:nvSpPr>
        <p:spPr>
          <a:xfrm>
            <a:off x="3718700" y="307612"/>
            <a:ext cx="2221612" cy="3156325"/>
          </a:xfrm>
          <a:custGeom>
            <a:avLst/>
            <a:gdLst>
              <a:gd name="connsiteX0" fmla="*/ 2212543 w 2221612"/>
              <a:gd name="connsiteY0" fmla="*/ 30066 h 3156325"/>
              <a:gd name="connsiteX1" fmla="*/ 2200186 w 2221612"/>
              <a:gd name="connsiteY1" fmla="*/ 400769 h 3156325"/>
              <a:gd name="connsiteX2" fmla="*/ 2175473 w 2221612"/>
              <a:gd name="connsiteY2" fmla="*/ 474909 h 3156325"/>
              <a:gd name="connsiteX3" fmla="*/ 2150759 w 2221612"/>
              <a:gd name="connsiteY3" fmla="*/ 549050 h 3156325"/>
              <a:gd name="connsiteX4" fmla="*/ 2138403 w 2221612"/>
              <a:gd name="connsiteY4" fmla="*/ 610834 h 3156325"/>
              <a:gd name="connsiteX5" fmla="*/ 2126046 w 2221612"/>
              <a:gd name="connsiteY5" fmla="*/ 684974 h 3156325"/>
              <a:gd name="connsiteX6" fmla="*/ 2113689 w 2221612"/>
              <a:gd name="connsiteY6" fmla="*/ 722044 h 3156325"/>
              <a:gd name="connsiteX7" fmla="*/ 2088976 w 2221612"/>
              <a:gd name="connsiteY7" fmla="*/ 833255 h 3156325"/>
              <a:gd name="connsiteX8" fmla="*/ 2064262 w 2221612"/>
              <a:gd name="connsiteY8" fmla="*/ 882682 h 3156325"/>
              <a:gd name="connsiteX9" fmla="*/ 2051905 w 2221612"/>
              <a:gd name="connsiteY9" fmla="*/ 944466 h 3156325"/>
              <a:gd name="connsiteX10" fmla="*/ 2014835 w 2221612"/>
              <a:gd name="connsiteY10" fmla="*/ 956823 h 3156325"/>
              <a:gd name="connsiteX11" fmla="*/ 1990122 w 2221612"/>
              <a:gd name="connsiteY11" fmla="*/ 993893 h 3156325"/>
              <a:gd name="connsiteX12" fmla="*/ 1965408 w 2221612"/>
              <a:gd name="connsiteY12" fmla="*/ 1068034 h 3156325"/>
              <a:gd name="connsiteX13" fmla="*/ 1953051 w 2221612"/>
              <a:gd name="connsiteY13" fmla="*/ 1105104 h 3156325"/>
              <a:gd name="connsiteX14" fmla="*/ 1940695 w 2221612"/>
              <a:gd name="connsiteY14" fmla="*/ 1154531 h 3156325"/>
              <a:gd name="connsiteX15" fmla="*/ 1915981 w 2221612"/>
              <a:gd name="connsiteY15" fmla="*/ 1191601 h 3156325"/>
              <a:gd name="connsiteX16" fmla="*/ 1891268 w 2221612"/>
              <a:gd name="connsiteY16" fmla="*/ 1265742 h 3156325"/>
              <a:gd name="connsiteX17" fmla="*/ 1804770 w 2221612"/>
              <a:gd name="connsiteY17" fmla="*/ 1352239 h 3156325"/>
              <a:gd name="connsiteX18" fmla="*/ 1742986 w 2221612"/>
              <a:gd name="connsiteY18" fmla="*/ 1438736 h 3156325"/>
              <a:gd name="connsiteX19" fmla="*/ 1705916 w 2221612"/>
              <a:gd name="connsiteY19" fmla="*/ 1451093 h 3156325"/>
              <a:gd name="connsiteX20" fmla="*/ 1631776 w 2221612"/>
              <a:gd name="connsiteY20" fmla="*/ 1500520 h 3156325"/>
              <a:gd name="connsiteX21" fmla="*/ 1607062 w 2221612"/>
              <a:gd name="connsiteY21" fmla="*/ 1537590 h 3156325"/>
              <a:gd name="connsiteX22" fmla="*/ 1569992 w 2221612"/>
              <a:gd name="connsiteY22" fmla="*/ 1611731 h 3156325"/>
              <a:gd name="connsiteX23" fmla="*/ 1495851 w 2221612"/>
              <a:gd name="connsiteY23" fmla="*/ 1685871 h 3156325"/>
              <a:gd name="connsiteX24" fmla="*/ 1446424 w 2221612"/>
              <a:gd name="connsiteY24" fmla="*/ 1747655 h 3156325"/>
              <a:gd name="connsiteX25" fmla="*/ 1409354 w 2221612"/>
              <a:gd name="connsiteY25" fmla="*/ 1784725 h 3156325"/>
              <a:gd name="connsiteX26" fmla="*/ 1359927 w 2221612"/>
              <a:gd name="connsiteY26" fmla="*/ 1846509 h 3156325"/>
              <a:gd name="connsiteX27" fmla="*/ 1236359 w 2221612"/>
              <a:gd name="connsiteY27" fmla="*/ 1945363 h 3156325"/>
              <a:gd name="connsiteX28" fmla="*/ 1199289 w 2221612"/>
              <a:gd name="connsiteY28" fmla="*/ 1970077 h 3156325"/>
              <a:gd name="connsiteX29" fmla="*/ 1174576 w 2221612"/>
              <a:gd name="connsiteY29" fmla="*/ 2007147 h 3156325"/>
              <a:gd name="connsiteX30" fmla="*/ 1137505 w 2221612"/>
              <a:gd name="connsiteY30" fmla="*/ 2081288 h 3156325"/>
              <a:gd name="connsiteX31" fmla="*/ 1063365 w 2221612"/>
              <a:gd name="connsiteY31" fmla="*/ 2106001 h 3156325"/>
              <a:gd name="connsiteX32" fmla="*/ 1026295 w 2221612"/>
              <a:gd name="connsiteY32" fmla="*/ 2118358 h 3156325"/>
              <a:gd name="connsiteX33" fmla="*/ 952154 w 2221612"/>
              <a:gd name="connsiteY33" fmla="*/ 2204855 h 3156325"/>
              <a:gd name="connsiteX34" fmla="*/ 927441 w 2221612"/>
              <a:gd name="connsiteY34" fmla="*/ 2291352 h 3156325"/>
              <a:gd name="connsiteX35" fmla="*/ 878014 w 2221612"/>
              <a:gd name="connsiteY35" fmla="*/ 2316066 h 3156325"/>
              <a:gd name="connsiteX36" fmla="*/ 803873 w 2221612"/>
              <a:gd name="connsiteY36" fmla="*/ 2365493 h 3156325"/>
              <a:gd name="connsiteX37" fmla="*/ 754446 w 2221612"/>
              <a:gd name="connsiteY37" fmla="*/ 2464347 h 3156325"/>
              <a:gd name="connsiteX38" fmla="*/ 742089 w 2221612"/>
              <a:gd name="connsiteY38" fmla="*/ 2501417 h 3156325"/>
              <a:gd name="connsiteX39" fmla="*/ 705019 w 2221612"/>
              <a:gd name="connsiteY39" fmla="*/ 2538488 h 3156325"/>
              <a:gd name="connsiteX40" fmla="*/ 618522 w 2221612"/>
              <a:gd name="connsiteY40" fmla="*/ 2637342 h 3156325"/>
              <a:gd name="connsiteX41" fmla="*/ 581451 w 2221612"/>
              <a:gd name="connsiteY41" fmla="*/ 2649698 h 3156325"/>
              <a:gd name="connsiteX42" fmla="*/ 556738 w 2221612"/>
              <a:gd name="connsiteY42" fmla="*/ 2723839 h 3156325"/>
              <a:gd name="connsiteX43" fmla="*/ 544381 w 2221612"/>
              <a:gd name="connsiteY43" fmla="*/ 2760909 h 3156325"/>
              <a:gd name="connsiteX44" fmla="*/ 507311 w 2221612"/>
              <a:gd name="connsiteY44" fmla="*/ 2797979 h 3156325"/>
              <a:gd name="connsiteX45" fmla="*/ 470241 w 2221612"/>
              <a:gd name="connsiteY45" fmla="*/ 2822693 h 3156325"/>
              <a:gd name="connsiteX46" fmla="*/ 408457 w 2221612"/>
              <a:gd name="connsiteY46" fmla="*/ 2872120 h 3156325"/>
              <a:gd name="connsiteX47" fmla="*/ 359030 w 2221612"/>
              <a:gd name="connsiteY47" fmla="*/ 2958617 h 3156325"/>
              <a:gd name="connsiteX48" fmla="*/ 321959 w 2221612"/>
              <a:gd name="connsiteY48" fmla="*/ 2970974 h 3156325"/>
              <a:gd name="connsiteX49" fmla="*/ 284889 w 2221612"/>
              <a:gd name="connsiteY49" fmla="*/ 2995688 h 3156325"/>
              <a:gd name="connsiteX50" fmla="*/ 247819 w 2221612"/>
              <a:gd name="connsiteY50" fmla="*/ 3008044 h 3156325"/>
              <a:gd name="connsiteX51" fmla="*/ 173678 w 2221612"/>
              <a:gd name="connsiteY51" fmla="*/ 3057471 h 3156325"/>
              <a:gd name="connsiteX52" fmla="*/ 99538 w 2221612"/>
              <a:gd name="connsiteY52" fmla="*/ 3082185 h 3156325"/>
              <a:gd name="connsiteX53" fmla="*/ 62468 w 2221612"/>
              <a:gd name="connsiteY53" fmla="*/ 3094542 h 3156325"/>
              <a:gd name="connsiteX54" fmla="*/ 25397 w 2221612"/>
              <a:gd name="connsiteY54" fmla="*/ 3119255 h 3156325"/>
              <a:gd name="connsiteX55" fmla="*/ 13041 w 2221612"/>
              <a:gd name="connsiteY55" fmla="*/ 3156325 h 3156325"/>
              <a:gd name="connsiteX56" fmla="*/ 684 w 2221612"/>
              <a:gd name="connsiteY56" fmla="*/ 3119255 h 3156325"/>
              <a:gd name="connsiteX57" fmla="*/ 25397 w 2221612"/>
              <a:gd name="connsiteY57" fmla="*/ 3069828 h 3156325"/>
              <a:gd name="connsiteX58" fmla="*/ 99538 w 2221612"/>
              <a:gd name="connsiteY58" fmla="*/ 2983331 h 3156325"/>
              <a:gd name="connsiteX59" fmla="*/ 136608 w 2221612"/>
              <a:gd name="connsiteY59" fmla="*/ 2970974 h 3156325"/>
              <a:gd name="connsiteX60" fmla="*/ 223105 w 2221612"/>
              <a:gd name="connsiteY60" fmla="*/ 2872120 h 3156325"/>
              <a:gd name="connsiteX61" fmla="*/ 235462 w 2221612"/>
              <a:gd name="connsiteY61" fmla="*/ 2835050 h 3156325"/>
              <a:gd name="connsiteX62" fmla="*/ 260176 w 2221612"/>
              <a:gd name="connsiteY62" fmla="*/ 2773266 h 3156325"/>
              <a:gd name="connsiteX63" fmla="*/ 284889 w 2221612"/>
              <a:gd name="connsiteY63" fmla="*/ 2723839 h 3156325"/>
              <a:gd name="connsiteX64" fmla="*/ 321959 w 2221612"/>
              <a:gd name="connsiteY64" fmla="*/ 2711482 h 3156325"/>
              <a:gd name="connsiteX65" fmla="*/ 383743 w 2221612"/>
              <a:gd name="connsiteY65" fmla="*/ 2674412 h 3156325"/>
              <a:gd name="connsiteX66" fmla="*/ 433170 w 2221612"/>
              <a:gd name="connsiteY66" fmla="*/ 2587915 h 3156325"/>
              <a:gd name="connsiteX67" fmla="*/ 507311 w 2221612"/>
              <a:gd name="connsiteY67" fmla="*/ 2464347 h 3156325"/>
              <a:gd name="connsiteX68" fmla="*/ 581451 w 2221612"/>
              <a:gd name="connsiteY68" fmla="*/ 2365493 h 3156325"/>
              <a:gd name="connsiteX69" fmla="*/ 630878 w 2221612"/>
              <a:gd name="connsiteY69" fmla="*/ 2328423 h 3156325"/>
              <a:gd name="connsiteX70" fmla="*/ 667949 w 2221612"/>
              <a:gd name="connsiteY70" fmla="*/ 2303709 h 3156325"/>
              <a:gd name="connsiteX71" fmla="*/ 729732 w 2221612"/>
              <a:gd name="connsiteY71" fmla="*/ 2229569 h 3156325"/>
              <a:gd name="connsiteX72" fmla="*/ 754446 w 2221612"/>
              <a:gd name="connsiteY72" fmla="*/ 2143071 h 3156325"/>
              <a:gd name="connsiteX73" fmla="*/ 779159 w 2221612"/>
              <a:gd name="connsiteY73" fmla="*/ 2106001 h 3156325"/>
              <a:gd name="connsiteX74" fmla="*/ 791516 w 2221612"/>
              <a:gd name="connsiteY74" fmla="*/ 2068931 h 3156325"/>
              <a:gd name="connsiteX75" fmla="*/ 816230 w 2221612"/>
              <a:gd name="connsiteY75" fmla="*/ 2031861 h 3156325"/>
              <a:gd name="connsiteX76" fmla="*/ 902727 w 2221612"/>
              <a:gd name="connsiteY76" fmla="*/ 1920650 h 3156325"/>
              <a:gd name="connsiteX77" fmla="*/ 939797 w 2221612"/>
              <a:gd name="connsiteY77" fmla="*/ 1871223 h 3156325"/>
              <a:gd name="connsiteX78" fmla="*/ 976868 w 2221612"/>
              <a:gd name="connsiteY78" fmla="*/ 1834152 h 3156325"/>
              <a:gd name="connsiteX79" fmla="*/ 1026295 w 2221612"/>
              <a:gd name="connsiteY79" fmla="*/ 1760012 h 3156325"/>
              <a:gd name="connsiteX80" fmla="*/ 1051008 w 2221612"/>
              <a:gd name="connsiteY80" fmla="*/ 1685871 h 3156325"/>
              <a:gd name="connsiteX81" fmla="*/ 1063365 w 2221612"/>
              <a:gd name="connsiteY81" fmla="*/ 1624088 h 3156325"/>
              <a:gd name="connsiteX82" fmla="*/ 1100435 w 2221612"/>
              <a:gd name="connsiteY82" fmla="*/ 1537590 h 3156325"/>
              <a:gd name="connsiteX83" fmla="*/ 1137505 w 2221612"/>
              <a:gd name="connsiteY83" fmla="*/ 1512877 h 3156325"/>
              <a:gd name="connsiteX84" fmla="*/ 1236359 w 2221612"/>
              <a:gd name="connsiteY84" fmla="*/ 1401666 h 3156325"/>
              <a:gd name="connsiteX85" fmla="*/ 1261073 w 2221612"/>
              <a:gd name="connsiteY85" fmla="*/ 1364596 h 3156325"/>
              <a:gd name="connsiteX86" fmla="*/ 1310500 w 2221612"/>
              <a:gd name="connsiteY86" fmla="*/ 1315169 h 3156325"/>
              <a:gd name="connsiteX87" fmla="*/ 1322857 w 2221612"/>
              <a:gd name="connsiteY87" fmla="*/ 1278098 h 3156325"/>
              <a:gd name="connsiteX88" fmla="*/ 1347570 w 2221612"/>
              <a:gd name="connsiteY88" fmla="*/ 1241028 h 3156325"/>
              <a:gd name="connsiteX89" fmla="*/ 1359927 w 2221612"/>
              <a:gd name="connsiteY89" fmla="*/ 1166888 h 3156325"/>
              <a:gd name="connsiteX90" fmla="*/ 1409354 w 2221612"/>
              <a:gd name="connsiteY90" fmla="*/ 1043320 h 3156325"/>
              <a:gd name="connsiteX91" fmla="*/ 1434068 w 2221612"/>
              <a:gd name="connsiteY91" fmla="*/ 969179 h 3156325"/>
              <a:gd name="connsiteX92" fmla="*/ 1508208 w 2221612"/>
              <a:gd name="connsiteY92" fmla="*/ 895039 h 3156325"/>
              <a:gd name="connsiteX93" fmla="*/ 1532922 w 2221612"/>
              <a:gd name="connsiteY93" fmla="*/ 857969 h 3156325"/>
              <a:gd name="connsiteX94" fmla="*/ 1594705 w 2221612"/>
              <a:gd name="connsiteY94" fmla="*/ 771471 h 3156325"/>
              <a:gd name="connsiteX95" fmla="*/ 1644132 w 2221612"/>
              <a:gd name="connsiteY95" fmla="*/ 684974 h 3156325"/>
              <a:gd name="connsiteX96" fmla="*/ 1668846 w 2221612"/>
              <a:gd name="connsiteY96" fmla="*/ 647904 h 3156325"/>
              <a:gd name="connsiteX97" fmla="*/ 1693559 w 2221612"/>
              <a:gd name="connsiteY97" fmla="*/ 598477 h 3156325"/>
              <a:gd name="connsiteX98" fmla="*/ 1718273 w 2221612"/>
              <a:gd name="connsiteY98" fmla="*/ 561406 h 3156325"/>
              <a:gd name="connsiteX99" fmla="*/ 1755343 w 2221612"/>
              <a:gd name="connsiteY99" fmla="*/ 474909 h 3156325"/>
              <a:gd name="connsiteX100" fmla="*/ 1780057 w 2221612"/>
              <a:gd name="connsiteY100" fmla="*/ 437839 h 3156325"/>
              <a:gd name="connsiteX101" fmla="*/ 1878911 w 2221612"/>
              <a:gd name="connsiteY101" fmla="*/ 400769 h 3156325"/>
              <a:gd name="connsiteX102" fmla="*/ 1965408 w 2221612"/>
              <a:gd name="connsiteY102" fmla="*/ 314271 h 3156325"/>
              <a:gd name="connsiteX103" fmla="*/ 1977765 w 2221612"/>
              <a:gd name="connsiteY103" fmla="*/ 264844 h 3156325"/>
              <a:gd name="connsiteX104" fmla="*/ 2039549 w 2221612"/>
              <a:gd name="connsiteY104" fmla="*/ 190704 h 3156325"/>
              <a:gd name="connsiteX105" fmla="*/ 2076619 w 2221612"/>
              <a:gd name="connsiteY105" fmla="*/ 165990 h 3156325"/>
              <a:gd name="connsiteX106" fmla="*/ 2126046 w 2221612"/>
              <a:gd name="connsiteY106" fmla="*/ 91850 h 3156325"/>
              <a:gd name="connsiteX107" fmla="*/ 2138403 w 2221612"/>
              <a:gd name="connsiteY107" fmla="*/ 54779 h 3156325"/>
              <a:gd name="connsiteX108" fmla="*/ 2175473 w 2221612"/>
              <a:gd name="connsiteY108" fmla="*/ 42423 h 3156325"/>
              <a:gd name="connsiteX109" fmla="*/ 2212543 w 2221612"/>
              <a:gd name="connsiteY109" fmla="*/ 30066 h 315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Lst>
            <a:rect l="l" t="t" r="r" b="b"/>
            <a:pathLst>
              <a:path w="2221612" h="3156325">
                <a:moveTo>
                  <a:pt x="2212543" y="30066"/>
                </a:moveTo>
                <a:cubicBezTo>
                  <a:pt x="2216662" y="89790"/>
                  <a:pt x="2236406" y="120067"/>
                  <a:pt x="2200186" y="400769"/>
                </a:cubicBezTo>
                <a:cubicBezTo>
                  <a:pt x="2196852" y="426605"/>
                  <a:pt x="2183711" y="450196"/>
                  <a:pt x="2175473" y="474909"/>
                </a:cubicBezTo>
                <a:cubicBezTo>
                  <a:pt x="2175472" y="474913"/>
                  <a:pt x="2150760" y="549047"/>
                  <a:pt x="2150759" y="549050"/>
                </a:cubicBezTo>
                <a:cubicBezTo>
                  <a:pt x="2146640" y="569645"/>
                  <a:pt x="2142160" y="590170"/>
                  <a:pt x="2138403" y="610834"/>
                </a:cubicBezTo>
                <a:cubicBezTo>
                  <a:pt x="2133921" y="635484"/>
                  <a:pt x="2131481" y="660516"/>
                  <a:pt x="2126046" y="684974"/>
                </a:cubicBezTo>
                <a:cubicBezTo>
                  <a:pt x="2123220" y="697689"/>
                  <a:pt x="2116848" y="709408"/>
                  <a:pt x="2113689" y="722044"/>
                </a:cubicBezTo>
                <a:cubicBezTo>
                  <a:pt x="2107820" y="745520"/>
                  <a:pt x="2098486" y="807894"/>
                  <a:pt x="2088976" y="833255"/>
                </a:cubicBezTo>
                <a:cubicBezTo>
                  <a:pt x="2082508" y="850503"/>
                  <a:pt x="2072500" y="866206"/>
                  <a:pt x="2064262" y="882682"/>
                </a:cubicBezTo>
                <a:cubicBezTo>
                  <a:pt x="2060143" y="903277"/>
                  <a:pt x="2063555" y="926991"/>
                  <a:pt x="2051905" y="944466"/>
                </a:cubicBezTo>
                <a:cubicBezTo>
                  <a:pt x="2044680" y="955304"/>
                  <a:pt x="2025006" y="948686"/>
                  <a:pt x="2014835" y="956823"/>
                </a:cubicBezTo>
                <a:cubicBezTo>
                  <a:pt x="2003239" y="966100"/>
                  <a:pt x="1996153" y="980322"/>
                  <a:pt x="1990122" y="993893"/>
                </a:cubicBezTo>
                <a:cubicBezTo>
                  <a:pt x="1979542" y="1017698"/>
                  <a:pt x="1973646" y="1043320"/>
                  <a:pt x="1965408" y="1068034"/>
                </a:cubicBezTo>
                <a:cubicBezTo>
                  <a:pt x="1961289" y="1080391"/>
                  <a:pt x="1956210" y="1092468"/>
                  <a:pt x="1953051" y="1105104"/>
                </a:cubicBezTo>
                <a:cubicBezTo>
                  <a:pt x="1948932" y="1121580"/>
                  <a:pt x="1947385" y="1138921"/>
                  <a:pt x="1940695" y="1154531"/>
                </a:cubicBezTo>
                <a:cubicBezTo>
                  <a:pt x="1934845" y="1168181"/>
                  <a:pt x="1924219" y="1179244"/>
                  <a:pt x="1915981" y="1191601"/>
                </a:cubicBezTo>
                <a:cubicBezTo>
                  <a:pt x="1907743" y="1216315"/>
                  <a:pt x="1902918" y="1242442"/>
                  <a:pt x="1891268" y="1265742"/>
                </a:cubicBezTo>
                <a:cubicBezTo>
                  <a:pt x="1868203" y="1311873"/>
                  <a:pt x="1844311" y="1322584"/>
                  <a:pt x="1804770" y="1352239"/>
                </a:cubicBezTo>
                <a:cubicBezTo>
                  <a:pt x="1785442" y="1390896"/>
                  <a:pt x="1780559" y="1413687"/>
                  <a:pt x="1742986" y="1438736"/>
                </a:cubicBezTo>
                <a:cubicBezTo>
                  <a:pt x="1732148" y="1445961"/>
                  <a:pt x="1717302" y="1444767"/>
                  <a:pt x="1705916" y="1451093"/>
                </a:cubicBezTo>
                <a:cubicBezTo>
                  <a:pt x="1679952" y="1465518"/>
                  <a:pt x="1631776" y="1500520"/>
                  <a:pt x="1631776" y="1500520"/>
                </a:cubicBezTo>
                <a:cubicBezTo>
                  <a:pt x="1623538" y="1512877"/>
                  <a:pt x="1613704" y="1524307"/>
                  <a:pt x="1607062" y="1537590"/>
                </a:cubicBezTo>
                <a:cubicBezTo>
                  <a:pt x="1582525" y="1586664"/>
                  <a:pt x="1610463" y="1566202"/>
                  <a:pt x="1569992" y="1611731"/>
                </a:cubicBezTo>
                <a:cubicBezTo>
                  <a:pt x="1546772" y="1637853"/>
                  <a:pt x="1517684" y="1658579"/>
                  <a:pt x="1495851" y="1685871"/>
                </a:cubicBezTo>
                <a:cubicBezTo>
                  <a:pt x="1479375" y="1706466"/>
                  <a:pt x="1463791" y="1727807"/>
                  <a:pt x="1446424" y="1747655"/>
                </a:cubicBezTo>
                <a:cubicBezTo>
                  <a:pt x="1434917" y="1760806"/>
                  <a:pt x="1420861" y="1771574"/>
                  <a:pt x="1409354" y="1784725"/>
                </a:cubicBezTo>
                <a:cubicBezTo>
                  <a:pt x="1391987" y="1804573"/>
                  <a:pt x="1377449" y="1826797"/>
                  <a:pt x="1359927" y="1846509"/>
                </a:cubicBezTo>
                <a:cubicBezTo>
                  <a:pt x="1308705" y="1904134"/>
                  <a:pt x="1305402" y="1899334"/>
                  <a:pt x="1236359" y="1945363"/>
                </a:cubicBezTo>
                <a:lnTo>
                  <a:pt x="1199289" y="1970077"/>
                </a:lnTo>
                <a:cubicBezTo>
                  <a:pt x="1191051" y="1982434"/>
                  <a:pt x="1181217" y="1993864"/>
                  <a:pt x="1174576" y="2007147"/>
                </a:cubicBezTo>
                <a:cubicBezTo>
                  <a:pt x="1162947" y="2030406"/>
                  <a:pt x="1163260" y="2065191"/>
                  <a:pt x="1137505" y="2081288"/>
                </a:cubicBezTo>
                <a:cubicBezTo>
                  <a:pt x="1115415" y="2095095"/>
                  <a:pt x="1088078" y="2097763"/>
                  <a:pt x="1063365" y="2106001"/>
                </a:cubicBezTo>
                <a:lnTo>
                  <a:pt x="1026295" y="2118358"/>
                </a:lnTo>
                <a:cubicBezTo>
                  <a:pt x="975324" y="2156586"/>
                  <a:pt x="974278" y="2145858"/>
                  <a:pt x="952154" y="2204855"/>
                </a:cubicBezTo>
                <a:cubicBezTo>
                  <a:pt x="951963" y="2205365"/>
                  <a:pt x="933414" y="2285379"/>
                  <a:pt x="927441" y="2291352"/>
                </a:cubicBezTo>
                <a:cubicBezTo>
                  <a:pt x="914416" y="2304377"/>
                  <a:pt x="893809" y="2306589"/>
                  <a:pt x="878014" y="2316066"/>
                </a:cubicBezTo>
                <a:cubicBezTo>
                  <a:pt x="852545" y="2331348"/>
                  <a:pt x="803873" y="2365493"/>
                  <a:pt x="803873" y="2365493"/>
                </a:cubicBezTo>
                <a:cubicBezTo>
                  <a:pt x="787397" y="2398444"/>
                  <a:pt x="766096" y="2429397"/>
                  <a:pt x="754446" y="2464347"/>
                </a:cubicBezTo>
                <a:cubicBezTo>
                  <a:pt x="750327" y="2476704"/>
                  <a:pt x="749314" y="2490579"/>
                  <a:pt x="742089" y="2501417"/>
                </a:cubicBezTo>
                <a:cubicBezTo>
                  <a:pt x="732396" y="2515957"/>
                  <a:pt x="715748" y="2524694"/>
                  <a:pt x="705019" y="2538488"/>
                </a:cubicBezTo>
                <a:cubicBezTo>
                  <a:pt x="657843" y="2599143"/>
                  <a:pt x="675061" y="2609073"/>
                  <a:pt x="618522" y="2637342"/>
                </a:cubicBezTo>
                <a:cubicBezTo>
                  <a:pt x="606872" y="2643167"/>
                  <a:pt x="593808" y="2645579"/>
                  <a:pt x="581451" y="2649698"/>
                </a:cubicBezTo>
                <a:lnTo>
                  <a:pt x="556738" y="2723839"/>
                </a:lnTo>
                <a:cubicBezTo>
                  <a:pt x="552619" y="2736196"/>
                  <a:pt x="553591" y="2751699"/>
                  <a:pt x="544381" y="2760909"/>
                </a:cubicBezTo>
                <a:cubicBezTo>
                  <a:pt x="532024" y="2773266"/>
                  <a:pt x="520736" y="2786792"/>
                  <a:pt x="507311" y="2797979"/>
                </a:cubicBezTo>
                <a:cubicBezTo>
                  <a:pt x="495902" y="2807486"/>
                  <a:pt x="482122" y="2813782"/>
                  <a:pt x="470241" y="2822693"/>
                </a:cubicBezTo>
                <a:cubicBezTo>
                  <a:pt x="449142" y="2838517"/>
                  <a:pt x="429052" y="2855644"/>
                  <a:pt x="408457" y="2872120"/>
                </a:cubicBezTo>
                <a:cubicBezTo>
                  <a:pt x="402377" y="2884280"/>
                  <a:pt x="373583" y="2946975"/>
                  <a:pt x="359030" y="2958617"/>
                </a:cubicBezTo>
                <a:cubicBezTo>
                  <a:pt x="348859" y="2966754"/>
                  <a:pt x="334316" y="2966855"/>
                  <a:pt x="321959" y="2970974"/>
                </a:cubicBezTo>
                <a:cubicBezTo>
                  <a:pt x="309602" y="2979212"/>
                  <a:pt x="298172" y="2989046"/>
                  <a:pt x="284889" y="2995688"/>
                </a:cubicBezTo>
                <a:cubicBezTo>
                  <a:pt x="273239" y="3001513"/>
                  <a:pt x="259205" y="3001719"/>
                  <a:pt x="247819" y="3008044"/>
                </a:cubicBezTo>
                <a:cubicBezTo>
                  <a:pt x="221855" y="3022468"/>
                  <a:pt x="201856" y="3048078"/>
                  <a:pt x="173678" y="3057471"/>
                </a:cubicBezTo>
                <a:lnTo>
                  <a:pt x="99538" y="3082185"/>
                </a:lnTo>
                <a:cubicBezTo>
                  <a:pt x="87181" y="3086304"/>
                  <a:pt x="73306" y="3087317"/>
                  <a:pt x="62468" y="3094542"/>
                </a:cubicBezTo>
                <a:lnTo>
                  <a:pt x="25397" y="3119255"/>
                </a:lnTo>
                <a:cubicBezTo>
                  <a:pt x="21278" y="3131612"/>
                  <a:pt x="26066" y="3156325"/>
                  <a:pt x="13041" y="3156325"/>
                </a:cubicBezTo>
                <a:cubicBezTo>
                  <a:pt x="16" y="3156325"/>
                  <a:pt x="-1158" y="3132149"/>
                  <a:pt x="684" y="3119255"/>
                </a:cubicBezTo>
                <a:cubicBezTo>
                  <a:pt x="3289" y="3101020"/>
                  <a:pt x="15634" y="3085448"/>
                  <a:pt x="25397" y="3069828"/>
                </a:cubicBezTo>
                <a:cubicBezTo>
                  <a:pt x="37632" y="3050252"/>
                  <a:pt x="77876" y="2997773"/>
                  <a:pt x="99538" y="2983331"/>
                </a:cubicBezTo>
                <a:cubicBezTo>
                  <a:pt x="110376" y="2976106"/>
                  <a:pt x="124251" y="2975093"/>
                  <a:pt x="136608" y="2970974"/>
                </a:cubicBezTo>
                <a:cubicBezTo>
                  <a:pt x="168511" y="2939071"/>
                  <a:pt x="200415" y="2911827"/>
                  <a:pt x="223105" y="2872120"/>
                </a:cubicBezTo>
                <a:cubicBezTo>
                  <a:pt x="229567" y="2860811"/>
                  <a:pt x="230888" y="2847246"/>
                  <a:pt x="235462" y="2835050"/>
                </a:cubicBezTo>
                <a:cubicBezTo>
                  <a:pt x="243250" y="2814281"/>
                  <a:pt x="251167" y="2793535"/>
                  <a:pt x="260176" y="2773266"/>
                </a:cubicBezTo>
                <a:cubicBezTo>
                  <a:pt x="267657" y="2756433"/>
                  <a:pt x="271864" y="2736864"/>
                  <a:pt x="284889" y="2723839"/>
                </a:cubicBezTo>
                <a:cubicBezTo>
                  <a:pt x="294099" y="2714629"/>
                  <a:pt x="310309" y="2717307"/>
                  <a:pt x="321959" y="2711482"/>
                </a:cubicBezTo>
                <a:cubicBezTo>
                  <a:pt x="343441" y="2700741"/>
                  <a:pt x="363148" y="2686769"/>
                  <a:pt x="383743" y="2674412"/>
                </a:cubicBezTo>
                <a:cubicBezTo>
                  <a:pt x="458427" y="2525047"/>
                  <a:pt x="363307" y="2710175"/>
                  <a:pt x="433170" y="2587915"/>
                </a:cubicBezTo>
                <a:cubicBezTo>
                  <a:pt x="479167" y="2507421"/>
                  <a:pt x="434768" y="2561072"/>
                  <a:pt x="507311" y="2464347"/>
                </a:cubicBezTo>
                <a:cubicBezTo>
                  <a:pt x="532024" y="2431396"/>
                  <a:pt x="548500" y="2390206"/>
                  <a:pt x="581451" y="2365493"/>
                </a:cubicBezTo>
                <a:cubicBezTo>
                  <a:pt x="597927" y="2353136"/>
                  <a:pt x="614120" y="2340393"/>
                  <a:pt x="630878" y="2328423"/>
                </a:cubicBezTo>
                <a:cubicBezTo>
                  <a:pt x="642963" y="2319791"/>
                  <a:pt x="656540" y="2313217"/>
                  <a:pt x="667949" y="2303709"/>
                </a:cubicBezTo>
                <a:cubicBezTo>
                  <a:pt x="703628" y="2273977"/>
                  <a:pt x="705432" y="2266019"/>
                  <a:pt x="729732" y="2229569"/>
                </a:cubicBezTo>
                <a:cubicBezTo>
                  <a:pt x="733691" y="2213732"/>
                  <a:pt x="745583" y="2160798"/>
                  <a:pt x="754446" y="2143071"/>
                </a:cubicBezTo>
                <a:cubicBezTo>
                  <a:pt x="761087" y="2129788"/>
                  <a:pt x="772518" y="2119284"/>
                  <a:pt x="779159" y="2106001"/>
                </a:cubicBezTo>
                <a:cubicBezTo>
                  <a:pt x="784984" y="2094351"/>
                  <a:pt x="785691" y="2080581"/>
                  <a:pt x="791516" y="2068931"/>
                </a:cubicBezTo>
                <a:cubicBezTo>
                  <a:pt x="798158" y="2055648"/>
                  <a:pt x="807319" y="2043742"/>
                  <a:pt x="816230" y="2031861"/>
                </a:cubicBezTo>
                <a:cubicBezTo>
                  <a:pt x="844408" y="1994291"/>
                  <a:pt x="874093" y="1957874"/>
                  <a:pt x="902727" y="1920650"/>
                </a:cubicBezTo>
                <a:cubicBezTo>
                  <a:pt x="915284" y="1904326"/>
                  <a:pt x="925234" y="1885786"/>
                  <a:pt x="939797" y="1871223"/>
                </a:cubicBezTo>
                <a:cubicBezTo>
                  <a:pt x="952154" y="1858866"/>
                  <a:pt x="966139" y="1847946"/>
                  <a:pt x="976868" y="1834152"/>
                </a:cubicBezTo>
                <a:cubicBezTo>
                  <a:pt x="995103" y="1810707"/>
                  <a:pt x="1026295" y="1760012"/>
                  <a:pt x="1026295" y="1760012"/>
                </a:cubicBezTo>
                <a:cubicBezTo>
                  <a:pt x="1034533" y="1735298"/>
                  <a:pt x="1045899" y="1711416"/>
                  <a:pt x="1051008" y="1685871"/>
                </a:cubicBezTo>
                <a:cubicBezTo>
                  <a:pt x="1055127" y="1665277"/>
                  <a:pt x="1058809" y="1644590"/>
                  <a:pt x="1063365" y="1624088"/>
                </a:cubicBezTo>
                <a:cubicBezTo>
                  <a:pt x="1071467" y="1587628"/>
                  <a:pt x="1073172" y="1564853"/>
                  <a:pt x="1100435" y="1537590"/>
                </a:cubicBezTo>
                <a:cubicBezTo>
                  <a:pt x="1110936" y="1527089"/>
                  <a:pt x="1125148" y="1521115"/>
                  <a:pt x="1137505" y="1512877"/>
                </a:cubicBezTo>
                <a:cubicBezTo>
                  <a:pt x="1210148" y="1391808"/>
                  <a:pt x="1131661" y="1506364"/>
                  <a:pt x="1236359" y="1401666"/>
                </a:cubicBezTo>
                <a:cubicBezTo>
                  <a:pt x="1246860" y="1391165"/>
                  <a:pt x="1251408" y="1375872"/>
                  <a:pt x="1261073" y="1364596"/>
                </a:cubicBezTo>
                <a:cubicBezTo>
                  <a:pt x="1276237" y="1346905"/>
                  <a:pt x="1294024" y="1331645"/>
                  <a:pt x="1310500" y="1315169"/>
                </a:cubicBezTo>
                <a:cubicBezTo>
                  <a:pt x="1314619" y="1302812"/>
                  <a:pt x="1317032" y="1289748"/>
                  <a:pt x="1322857" y="1278098"/>
                </a:cubicBezTo>
                <a:cubicBezTo>
                  <a:pt x="1329498" y="1264815"/>
                  <a:pt x="1342874" y="1255117"/>
                  <a:pt x="1347570" y="1241028"/>
                </a:cubicBezTo>
                <a:cubicBezTo>
                  <a:pt x="1355493" y="1217259"/>
                  <a:pt x="1353850" y="1191194"/>
                  <a:pt x="1359927" y="1166888"/>
                </a:cubicBezTo>
                <a:cubicBezTo>
                  <a:pt x="1387248" y="1057606"/>
                  <a:pt x="1375266" y="1128539"/>
                  <a:pt x="1409354" y="1043320"/>
                </a:cubicBezTo>
                <a:cubicBezTo>
                  <a:pt x="1419029" y="1019133"/>
                  <a:pt x="1419618" y="990854"/>
                  <a:pt x="1434068" y="969179"/>
                </a:cubicBezTo>
                <a:cubicBezTo>
                  <a:pt x="1492307" y="881819"/>
                  <a:pt x="1416250" y="986996"/>
                  <a:pt x="1508208" y="895039"/>
                </a:cubicBezTo>
                <a:cubicBezTo>
                  <a:pt x="1518709" y="884538"/>
                  <a:pt x="1524290" y="870054"/>
                  <a:pt x="1532922" y="857969"/>
                </a:cubicBezTo>
                <a:cubicBezTo>
                  <a:pt x="1559085" y="821341"/>
                  <a:pt x="1572860" y="807881"/>
                  <a:pt x="1594705" y="771471"/>
                </a:cubicBezTo>
                <a:cubicBezTo>
                  <a:pt x="1611790" y="742996"/>
                  <a:pt x="1627047" y="713449"/>
                  <a:pt x="1644132" y="684974"/>
                </a:cubicBezTo>
                <a:cubicBezTo>
                  <a:pt x="1651773" y="672239"/>
                  <a:pt x="1661478" y="660798"/>
                  <a:pt x="1668846" y="647904"/>
                </a:cubicBezTo>
                <a:cubicBezTo>
                  <a:pt x="1677985" y="631911"/>
                  <a:pt x="1684420" y="614470"/>
                  <a:pt x="1693559" y="598477"/>
                </a:cubicBezTo>
                <a:cubicBezTo>
                  <a:pt x="1700927" y="585582"/>
                  <a:pt x="1711631" y="574689"/>
                  <a:pt x="1718273" y="561406"/>
                </a:cubicBezTo>
                <a:cubicBezTo>
                  <a:pt x="1787587" y="422780"/>
                  <a:pt x="1652494" y="654894"/>
                  <a:pt x="1755343" y="474909"/>
                </a:cubicBezTo>
                <a:cubicBezTo>
                  <a:pt x="1762711" y="462015"/>
                  <a:pt x="1767972" y="446471"/>
                  <a:pt x="1780057" y="437839"/>
                </a:cubicBezTo>
                <a:cubicBezTo>
                  <a:pt x="1792990" y="428601"/>
                  <a:pt x="1856585" y="408211"/>
                  <a:pt x="1878911" y="400769"/>
                </a:cubicBezTo>
                <a:cubicBezTo>
                  <a:pt x="1921883" y="372120"/>
                  <a:pt x="1935193" y="368659"/>
                  <a:pt x="1965408" y="314271"/>
                </a:cubicBezTo>
                <a:cubicBezTo>
                  <a:pt x="1973656" y="299425"/>
                  <a:pt x="1971075" y="280454"/>
                  <a:pt x="1977765" y="264844"/>
                </a:cubicBezTo>
                <a:cubicBezTo>
                  <a:pt x="1988566" y="239642"/>
                  <a:pt x="2019754" y="207200"/>
                  <a:pt x="2039549" y="190704"/>
                </a:cubicBezTo>
                <a:cubicBezTo>
                  <a:pt x="2050958" y="181197"/>
                  <a:pt x="2064262" y="174228"/>
                  <a:pt x="2076619" y="165990"/>
                </a:cubicBezTo>
                <a:cubicBezTo>
                  <a:pt x="2093095" y="141277"/>
                  <a:pt x="2116653" y="120028"/>
                  <a:pt x="2126046" y="91850"/>
                </a:cubicBezTo>
                <a:cubicBezTo>
                  <a:pt x="2130165" y="79493"/>
                  <a:pt x="2129193" y="63989"/>
                  <a:pt x="2138403" y="54779"/>
                </a:cubicBezTo>
                <a:cubicBezTo>
                  <a:pt x="2147613" y="45569"/>
                  <a:pt x="2163116" y="46542"/>
                  <a:pt x="2175473" y="42423"/>
                </a:cubicBezTo>
                <a:cubicBezTo>
                  <a:pt x="2219397" y="13139"/>
                  <a:pt x="2208424" y="-29658"/>
                  <a:pt x="2212543" y="30066"/>
                </a:cubicBezTo>
                <a:close/>
              </a:path>
            </a:pathLst>
          </a:cu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テキスト ボックス 16"/>
          <p:cNvSpPr txBox="1"/>
          <p:nvPr/>
        </p:nvSpPr>
        <p:spPr>
          <a:xfrm rot="16200000">
            <a:off x="5718612" y="3074476"/>
            <a:ext cx="738664" cy="1015663"/>
          </a:xfrm>
          <a:prstGeom prst="rect">
            <a:avLst/>
          </a:prstGeom>
          <a:solidFill>
            <a:schemeClr val="bg1"/>
          </a:solidFill>
        </p:spPr>
        <p:txBody>
          <a:bodyPr vert="eaVert" wrap="none" rtlCol="0">
            <a:spAutoFit/>
          </a:bodyPr>
          <a:lstStyle/>
          <a:p>
            <a:r>
              <a:rPr lang="ja-JP" altLang="en-US" sz="3600" dirty="0" smtClean="0">
                <a:solidFill>
                  <a:srgbClr val="00B050"/>
                </a:solidFill>
                <a:latin typeface="HGS創英角ｺﾞｼｯｸUB" panose="020B0900000000000000" pitchFamily="50" charset="-128"/>
                <a:ea typeface="HGS創英角ｺﾞｼｯｸUB" panose="020B0900000000000000" pitchFamily="50" charset="-128"/>
              </a:rPr>
              <a:t>公園</a:t>
            </a:r>
            <a:endParaRPr kumimoji="1" lang="ja-JP" altLang="en-US" sz="3600" dirty="0">
              <a:solidFill>
                <a:srgbClr val="00B050"/>
              </a:solidFill>
              <a:latin typeface="HGS創英角ｺﾞｼｯｸUB" panose="020B0900000000000000" pitchFamily="50" charset="-128"/>
              <a:ea typeface="HGS創英角ｺﾞｼｯｸUB" panose="020B0900000000000000" pitchFamily="50" charset="-128"/>
            </a:endParaRPr>
          </a:p>
        </p:txBody>
      </p:sp>
      <p:grpSp>
        <p:nvGrpSpPr>
          <p:cNvPr id="26" name="グループ化 25"/>
          <p:cNvGrpSpPr/>
          <p:nvPr/>
        </p:nvGrpSpPr>
        <p:grpSpPr>
          <a:xfrm>
            <a:off x="-537029" y="-333829"/>
            <a:ext cx="10218058" cy="8142515"/>
            <a:chOff x="-537029" y="-333829"/>
            <a:chExt cx="10218058" cy="8142515"/>
          </a:xfrm>
        </p:grpSpPr>
        <p:sp>
          <p:nvSpPr>
            <p:cNvPr id="16" name="フリーフォーム 15"/>
            <p:cNvSpPr/>
            <p:nvPr/>
          </p:nvSpPr>
          <p:spPr>
            <a:xfrm>
              <a:off x="5051877" y="-234777"/>
              <a:ext cx="4524609" cy="7935980"/>
            </a:xfrm>
            <a:custGeom>
              <a:avLst/>
              <a:gdLst>
                <a:gd name="connsiteX0" fmla="*/ 4524609 w 4524609"/>
                <a:gd name="connsiteY0" fmla="*/ 0 h 6586151"/>
                <a:gd name="connsiteX1" fmla="*/ 4450469 w 4524609"/>
                <a:gd name="connsiteY1" fmla="*/ 86497 h 6586151"/>
                <a:gd name="connsiteX2" fmla="*/ 4438112 w 4524609"/>
                <a:gd name="connsiteY2" fmla="*/ 123567 h 6586151"/>
                <a:gd name="connsiteX3" fmla="*/ 4413399 w 4524609"/>
                <a:gd name="connsiteY3" fmla="*/ 185351 h 6586151"/>
                <a:gd name="connsiteX4" fmla="*/ 4314545 w 4524609"/>
                <a:gd name="connsiteY4" fmla="*/ 271848 h 6586151"/>
                <a:gd name="connsiteX5" fmla="*/ 4277474 w 4524609"/>
                <a:gd name="connsiteY5" fmla="*/ 284205 h 6586151"/>
                <a:gd name="connsiteX6" fmla="*/ 4190977 w 4524609"/>
                <a:gd name="connsiteY6" fmla="*/ 345989 h 6586151"/>
                <a:gd name="connsiteX7" fmla="*/ 4153907 w 4524609"/>
                <a:gd name="connsiteY7" fmla="*/ 370702 h 6586151"/>
                <a:gd name="connsiteX8" fmla="*/ 4129193 w 4524609"/>
                <a:gd name="connsiteY8" fmla="*/ 420129 h 6586151"/>
                <a:gd name="connsiteX9" fmla="*/ 4116837 w 4524609"/>
                <a:gd name="connsiteY9" fmla="*/ 469556 h 6586151"/>
                <a:gd name="connsiteX10" fmla="*/ 4092123 w 4524609"/>
                <a:gd name="connsiteY10" fmla="*/ 506627 h 6586151"/>
                <a:gd name="connsiteX11" fmla="*/ 4079766 w 4524609"/>
                <a:gd name="connsiteY11" fmla="*/ 543697 h 6586151"/>
                <a:gd name="connsiteX12" fmla="*/ 4042696 w 4524609"/>
                <a:gd name="connsiteY12" fmla="*/ 568410 h 6586151"/>
                <a:gd name="connsiteX13" fmla="*/ 3919128 w 4524609"/>
                <a:gd name="connsiteY13" fmla="*/ 667264 h 6586151"/>
                <a:gd name="connsiteX14" fmla="*/ 3795561 w 4524609"/>
                <a:gd name="connsiteY14" fmla="*/ 803189 h 6586151"/>
                <a:gd name="connsiteX15" fmla="*/ 3721420 w 4524609"/>
                <a:gd name="connsiteY15" fmla="*/ 864973 h 6586151"/>
                <a:gd name="connsiteX16" fmla="*/ 3647280 w 4524609"/>
                <a:gd name="connsiteY16" fmla="*/ 951470 h 6586151"/>
                <a:gd name="connsiteX17" fmla="*/ 3610209 w 4524609"/>
                <a:gd name="connsiteY17" fmla="*/ 1000897 h 6586151"/>
                <a:gd name="connsiteX18" fmla="*/ 3560782 w 4524609"/>
                <a:gd name="connsiteY18" fmla="*/ 1037967 h 6586151"/>
                <a:gd name="connsiteX19" fmla="*/ 3449572 w 4524609"/>
                <a:gd name="connsiteY19" fmla="*/ 1173892 h 6586151"/>
                <a:gd name="connsiteX20" fmla="*/ 3424858 w 4524609"/>
                <a:gd name="connsiteY20" fmla="*/ 1235675 h 6586151"/>
                <a:gd name="connsiteX21" fmla="*/ 3363074 w 4524609"/>
                <a:gd name="connsiteY21" fmla="*/ 1396313 h 6586151"/>
                <a:gd name="connsiteX22" fmla="*/ 3301291 w 4524609"/>
                <a:gd name="connsiteY22" fmla="*/ 1470454 h 6586151"/>
                <a:gd name="connsiteX23" fmla="*/ 3264220 w 4524609"/>
                <a:gd name="connsiteY23" fmla="*/ 1495167 h 6586151"/>
                <a:gd name="connsiteX24" fmla="*/ 3190080 w 4524609"/>
                <a:gd name="connsiteY24" fmla="*/ 1556951 h 6586151"/>
                <a:gd name="connsiteX25" fmla="*/ 3140653 w 4524609"/>
                <a:gd name="connsiteY25" fmla="*/ 1618735 h 6586151"/>
                <a:gd name="connsiteX26" fmla="*/ 3041799 w 4524609"/>
                <a:gd name="connsiteY26" fmla="*/ 1767016 h 6586151"/>
                <a:gd name="connsiteX27" fmla="*/ 2980015 w 4524609"/>
                <a:gd name="connsiteY27" fmla="*/ 1853513 h 6586151"/>
                <a:gd name="connsiteX28" fmla="*/ 2893518 w 4524609"/>
                <a:gd name="connsiteY28" fmla="*/ 1890583 h 6586151"/>
                <a:gd name="connsiteX29" fmla="*/ 2745237 w 4524609"/>
                <a:gd name="connsiteY29" fmla="*/ 1977081 h 6586151"/>
                <a:gd name="connsiteX30" fmla="*/ 2634026 w 4524609"/>
                <a:gd name="connsiteY30" fmla="*/ 2100648 h 6586151"/>
                <a:gd name="connsiteX31" fmla="*/ 2584599 w 4524609"/>
                <a:gd name="connsiteY31" fmla="*/ 2150075 h 6586151"/>
                <a:gd name="connsiteX32" fmla="*/ 2436318 w 4524609"/>
                <a:gd name="connsiteY32" fmla="*/ 2187146 h 6586151"/>
                <a:gd name="connsiteX33" fmla="*/ 2362177 w 4524609"/>
                <a:gd name="connsiteY33" fmla="*/ 2211859 h 6586151"/>
                <a:gd name="connsiteX34" fmla="*/ 2325107 w 4524609"/>
                <a:gd name="connsiteY34" fmla="*/ 2224216 h 6586151"/>
                <a:gd name="connsiteX35" fmla="*/ 2288037 w 4524609"/>
                <a:gd name="connsiteY35" fmla="*/ 2248929 h 6586151"/>
                <a:gd name="connsiteX36" fmla="*/ 2263323 w 4524609"/>
                <a:gd name="connsiteY36" fmla="*/ 2286000 h 6586151"/>
                <a:gd name="connsiteX37" fmla="*/ 2250966 w 4524609"/>
                <a:gd name="connsiteY37" fmla="*/ 2335427 h 6586151"/>
                <a:gd name="connsiteX38" fmla="*/ 2213896 w 4524609"/>
                <a:gd name="connsiteY38" fmla="*/ 2372497 h 6586151"/>
                <a:gd name="connsiteX39" fmla="*/ 2077972 w 4524609"/>
                <a:gd name="connsiteY39" fmla="*/ 2458994 h 6586151"/>
                <a:gd name="connsiteX40" fmla="*/ 1954404 w 4524609"/>
                <a:gd name="connsiteY40" fmla="*/ 2545492 h 6586151"/>
                <a:gd name="connsiteX41" fmla="*/ 1880264 w 4524609"/>
                <a:gd name="connsiteY41" fmla="*/ 2656702 h 6586151"/>
                <a:gd name="connsiteX42" fmla="*/ 1843193 w 4524609"/>
                <a:gd name="connsiteY42" fmla="*/ 2693773 h 6586151"/>
                <a:gd name="connsiteX43" fmla="*/ 1670199 w 4524609"/>
                <a:gd name="connsiteY43" fmla="*/ 2792627 h 6586151"/>
                <a:gd name="connsiteX44" fmla="*/ 1596058 w 4524609"/>
                <a:gd name="connsiteY44" fmla="*/ 2829697 h 6586151"/>
                <a:gd name="connsiteX45" fmla="*/ 1521918 w 4524609"/>
                <a:gd name="connsiteY45" fmla="*/ 2891481 h 6586151"/>
                <a:gd name="connsiteX46" fmla="*/ 1484847 w 4524609"/>
                <a:gd name="connsiteY46" fmla="*/ 2916194 h 6586151"/>
                <a:gd name="connsiteX47" fmla="*/ 1435420 w 4524609"/>
                <a:gd name="connsiteY47" fmla="*/ 3002692 h 6586151"/>
                <a:gd name="connsiteX48" fmla="*/ 1324209 w 4524609"/>
                <a:gd name="connsiteY48" fmla="*/ 3101546 h 6586151"/>
                <a:gd name="connsiteX49" fmla="*/ 1274782 w 4524609"/>
                <a:gd name="connsiteY49" fmla="*/ 3113902 h 6586151"/>
                <a:gd name="connsiteX50" fmla="*/ 1237712 w 4524609"/>
                <a:gd name="connsiteY50" fmla="*/ 3126259 h 6586151"/>
                <a:gd name="connsiteX51" fmla="*/ 1225355 w 4524609"/>
                <a:gd name="connsiteY51" fmla="*/ 3163329 h 6586151"/>
                <a:gd name="connsiteX52" fmla="*/ 1151215 w 4524609"/>
                <a:gd name="connsiteY52" fmla="*/ 3212756 h 6586151"/>
                <a:gd name="connsiteX53" fmla="*/ 1077074 w 4524609"/>
                <a:gd name="connsiteY53" fmla="*/ 3249827 h 6586151"/>
                <a:gd name="connsiteX54" fmla="*/ 990577 w 4524609"/>
                <a:gd name="connsiteY54" fmla="*/ 3286897 h 6586151"/>
                <a:gd name="connsiteX55" fmla="*/ 904080 w 4524609"/>
                <a:gd name="connsiteY55" fmla="*/ 3373394 h 6586151"/>
                <a:gd name="connsiteX56" fmla="*/ 867009 w 4524609"/>
                <a:gd name="connsiteY56" fmla="*/ 3410464 h 6586151"/>
                <a:gd name="connsiteX57" fmla="*/ 817582 w 4524609"/>
                <a:gd name="connsiteY57" fmla="*/ 3435178 h 6586151"/>
                <a:gd name="connsiteX58" fmla="*/ 780512 w 4524609"/>
                <a:gd name="connsiteY58" fmla="*/ 3459892 h 6586151"/>
                <a:gd name="connsiteX59" fmla="*/ 743442 w 4524609"/>
                <a:gd name="connsiteY59" fmla="*/ 3472248 h 6586151"/>
                <a:gd name="connsiteX60" fmla="*/ 656945 w 4524609"/>
                <a:gd name="connsiteY60" fmla="*/ 3521675 h 6586151"/>
                <a:gd name="connsiteX61" fmla="*/ 607518 w 4524609"/>
                <a:gd name="connsiteY61" fmla="*/ 3608173 h 6586151"/>
                <a:gd name="connsiteX62" fmla="*/ 508664 w 4524609"/>
                <a:gd name="connsiteY62" fmla="*/ 3694670 h 6586151"/>
                <a:gd name="connsiteX63" fmla="*/ 483950 w 4524609"/>
                <a:gd name="connsiteY63" fmla="*/ 3731740 h 6586151"/>
                <a:gd name="connsiteX64" fmla="*/ 422166 w 4524609"/>
                <a:gd name="connsiteY64" fmla="*/ 3867664 h 6586151"/>
                <a:gd name="connsiteX65" fmla="*/ 409809 w 4524609"/>
                <a:gd name="connsiteY65" fmla="*/ 3929448 h 6586151"/>
                <a:gd name="connsiteX66" fmla="*/ 360382 w 4524609"/>
                <a:gd name="connsiteY66" fmla="*/ 4003589 h 6586151"/>
                <a:gd name="connsiteX67" fmla="*/ 348026 w 4524609"/>
                <a:gd name="connsiteY67" fmla="*/ 4040659 h 6586151"/>
                <a:gd name="connsiteX68" fmla="*/ 261528 w 4524609"/>
                <a:gd name="connsiteY68" fmla="*/ 4114800 h 6586151"/>
                <a:gd name="connsiteX69" fmla="*/ 224458 w 4524609"/>
                <a:gd name="connsiteY69" fmla="*/ 4188940 h 6586151"/>
                <a:gd name="connsiteX70" fmla="*/ 187388 w 4524609"/>
                <a:gd name="connsiteY70" fmla="*/ 4263081 h 6586151"/>
                <a:gd name="connsiteX71" fmla="*/ 150318 w 4524609"/>
                <a:gd name="connsiteY71" fmla="*/ 4423719 h 6586151"/>
                <a:gd name="connsiteX72" fmla="*/ 137961 w 4524609"/>
                <a:gd name="connsiteY72" fmla="*/ 4497859 h 6586151"/>
                <a:gd name="connsiteX73" fmla="*/ 100891 w 4524609"/>
                <a:gd name="connsiteY73" fmla="*/ 4596713 h 6586151"/>
                <a:gd name="connsiteX74" fmla="*/ 88534 w 4524609"/>
                <a:gd name="connsiteY74" fmla="*/ 4683210 h 6586151"/>
                <a:gd name="connsiteX75" fmla="*/ 39107 w 4524609"/>
                <a:gd name="connsiteY75" fmla="*/ 4769708 h 6586151"/>
                <a:gd name="connsiteX76" fmla="*/ 14393 w 4524609"/>
                <a:gd name="connsiteY76" fmla="*/ 4831492 h 6586151"/>
                <a:gd name="connsiteX77" fmla="*/ 14393 w 4524609"/>
                <a:gd name="connsiteY77" fmla="*/ 5152767 h 6586151"/>
                <a:gd name="connsiteX78" fmla="*/ 88534 w 4524609"/>
                <a:gd name="connsiteY78" fmla="*/ 5288692 h 6586151"/>
                <a:gd name="connsiteX79" fmla="*/ 76177 w 4524609"/>
                <a:gd name="connsiteY79" fmla="*/ 5461686 h 6586151"/>
                <a:gd name="connsiteX80" fmla="*/ 63820 w 4524609"/>
                <a:gd name="connsiteY80" fmla="*/ 5498756 h 6586151"/>
                <a:gd name="connsiteX81" fmla="*/ 88534 w 4524609"/>
                <a:gd name="connsiteY81" fmla="*/ 6104237 h 6586151"/>
                <a:gd name="connsiteX82" fmla="*/ 100891 w 4524609"/>
                <a:gd name="connsiteY82" fmla="*/ 6203092 h 6586151"/>
                <a:gd name="connsiteX83" fmla="*/ 113247 w 4524609"/>
                <a:gd name="connsiteY83" fmla="*/ 6450227 h 6586151"/>
                <a:gd name="connsiteX84" fmla="*/ 125604 w 4524609"/>
                <a:gd name="connsiteY84" fmla="*/ 6586151 h 6586151"/>
                <a:gd name="connsiteX0" fmla="*/ 4524609 w 4524609"/>
                <a:gd name="connsiteY0" fmla="*/ 0 h 7935980"/>
                <a:gd name="connsiteX1" fmla="*/ 4450469 w 4524609"/>
                <a:gd name="connsiteY1" fmla="*/ 86497 h 7935980"/>
                <a:gd name="connsiteX2" fmla="*/ 4438112 w 4524609"/>
                <a:gd name="connsiteY2" fmla="*/ 123567 h 7935980"/>
                <a:gd name="connsiteX3" fmla="*/ 4413399 w 4524609"/>
                <a:gd name="connsiteY3" fmla="*/ 185351 h 7935980"/>
                <a:gd name="connsiteX4" fmla="*/ 4314545 w 4524609"/>
                <a:gd name="connsiteY4" fmla="*/ 271848 h 7935980"/>
                <a:gd name="connsiteX5" fmla="*/ 4277474 w 4524609"/>
                <a:gd name="connsiteY5" fmla="*/ 284205 h 7935980"/>
                <a:gd name="connsiteX6" fmla="*/ 4190977 w 4524609"/>
                <a:gd name="connsiteY6" fmla="*/ 345989 h 7935980"/>
                <a:gd name="connsiteX7" fmla="*/ 4153907 w 4524609"/>
                <a:gd name="connsiteY7" fmla="*/ 370702 h 7935980"/>
                <a:gd name="connsiteX8" fmla="*/ 4129193 w 4524609"/>
                <a:gd name="connsiteY8" fmla="*/ 420129 h 7935980"/>
                <a:gd name="connsiteX9" fmla="*/ 4116837 w 4524609"/>
                <a:gd name="connsiteY9" fmla="*/ 469556 h 7935980"/>
                <a:gd name="connsiteX10" fmla="*/ 4092123 w 4524609"/>
                <a:gd name="connsiteY10" fmla="*/ 506627 h 7935980"/>
                <a:gd name="connsiteX11" fmla="*/ 4079766 w 4524609"/>
                <a:gd name="connsiteY11" fmla="*/ 543697 h 7935980"/>
                <a:gd name="connsiteX12" fmla="*/ 4042696 w 4524609"/>
                <a:gd name="connsiteY12" fmla="*/ 568410 h 7935980"/>
                <a:gd name="connsiteX13" fmla="*/ 3919128 w 4524609"/>
                <a:gd name="connsiteY13" fmla="*/ 667264 h 7935980"/>
                <a:gd name="connsiteX14" fmla="*/ 3795561 w 4524609"/>
                <a:gd name="connsiteY14" fmla="*/ 803189 h 7935980"/>
                <a:gd name="connsiteX15" fmla="*/ 3721420 w 4524609"/>
                <a:gd name="connsiteY15" fmla="*/ 864973 h 7935980"/>
                <a:gd name="connsiteX16" fmla="*/ 3647280 w 4524609"/>
                <a:gd name="connsiteY16" fmla="*/ 951470 h 7935980"/>
                <a:gd name="connsiteX17" fmla="*/ 3610209 w 4524609"/>
                <a:gd name="connsiteY17" fmla="*/ 1000897 h 7935980"/>
                <a:gd name="connsiteX18" fmla="*/ 3560782 w 4524609"/>
                <a:gd name="connsiteY18" fmla="*/ 1037967 h 7935980"/>
                <a:gd name="connsiteX19" fmla="*/ 3449572 w 4524609"/>
                <a:gd name="connsiteY19" fmla="*/ 1173892 h 7935980"/>
                <a:gd name="connsiteX20" fmla="*/ 3424858 w 4524609"/>
                <a:gd name="connsiteY20" fmla="*/ 1235675 h 7935980"/>
                <a:gd name="connsiteX21" fmla="*/ 3363074 w 4524609"/>
                <a:gd name="connsiteY21" fmla="*/ 1396313 h 7935980"/>
                <a:gd name="connsiteX22" fmla="*/ 3301291 w 4524609"/>
                <a:gd name="connsiteY22" fmla="*/ 1470454 h 7935980"/>
                <a:gd name="connsiteX23" fmla="*/ 3264220 w 4524609"/>
                <a:gd name="connsiteY23" fmla="*/ 1495167 h 7935980"/>
                <a:gd name="connsiteX24" fmla="*/ 3190080 w 4524609"/>
                <a:gd name="connsiteY24" fmla="*/ 1556951 h 7935980"/>
                <a:gd name="connsiteX25" fmla="*/ 3140653 w 4524609"/>
                <a:gd name="connsiteY25" fmla="*/ 1618735 h 7935980"/>
                <a:gd name="connsiteX26" fmla="*/ 3041799 w 4524609"/>
                <a:gd name="connsiteY26" fmla="*/ 1767016 h 7935980"/>
                <a:gd name="connsiteX27" fmla="*/ 2980015 w 4524609"/>
                <a:gd name="connsiteY27" fmla="*/ 1853513 h 7935980"/>
                <a:gd name="connsiteX28" fmla="*/ 2893518 w 4524609"/>
                <a:gd name="connsiteY28" fmla="*/ 1890583 h 7935980"/>
                <a:gd name="connsiteX29" fmla="*/ 2745237 w 4524609"/>
                <a:gd name="connsiteY29" fmla="*/ 1977081 h 7935980"/>
                <a:gd name="connsiteX30" fmla="*/ 2634026 w 4524609"/>
                <a:gd name="connsiteY30" fmla="*/ 2100648 h 7935980"/>
                <a:gd name="connsiteX31" fmla="*/ 2584599 w 4524609"/>
                <a:gd name="connsiteY31" fmla="*/ 2150075 h 7935980"/>
                <a:gd name="connsiteX32" fmla="*/ 2436318 w 4524609"/>
                <a:gd name="connsiteY32" fmla="*/ 2187146 h 7935980"/>
                <a:gd name="connsiteX33" fmla="*/ 2362177 w 4524609"/>
                <a:gd name="connsiteY33" fmla="*/ 2211859 h 7935980"/>
                <a:gd name="connsiteX34" fmla="*/ 2325107 w 4524609"/>
                <a:gd name="connsiteY34" fmla="*/ 2224216 h 7935980"/>
                <a:gd name="connsiteX35" fmla="*/ 2288037 w 4524609"/>
                <a:gd name="connsiteY35" fmla="*/ 2248929 h 7935980"/>
                <a:gd name="connsiteX36" fmla="*/ 2263323 w 4524609"/>
                <a:gd name="connsiteY36" fmla="*/ 2286000 h 7935980"/>
                <a:gd name="connsiteX37" fmla="*/ 2250966 w 4524609"/>
                <a:gd name="connsiteY37" fmla="*/ 2335427 h 7935980"/>
                <a:gd name="connsiteX38" fmla="*/ 2213896 w 4524609"/>
                <a:gd name="connsiteY38" fmla="*/ 2372497 h 7935980"/>
                <a:gd name="connsiteX39" fmla="*/ 2077972 w 4524609"/>
                <a:gd name="connsiteY39" fmla="*/ 2458994 h 7935980"/>
                <a:gd name="connsiteX40" fmla="*/ 1954404 w 4524609"/>
                <a:gd name="connsiteY40" fmla="*/ 2545492 h 7935980"/>
                <a:gd name="connsiteX41" fmla="*/ 1880264 w 4524609"/>
                <a:gd name="connsiteY41" fmla="*/ 2656702 h 7935980"/>
                <a:gd name="connsiteX42" fmla="*/ 1843193 w 4524609"/>
                <a:gd name="connsiteY42" fmla="*/ 2693773 h 7935980"/>
                <a:gd name="connsiteX43" fmla="*/ 1670199 w 4524609"/>
                <a:gd name="connsiteY43" fmla="*/ 2792627 h 7935980"/>
                <a:gd name="connsiteX44" fmla="*/ 1596058 w 4524609"/>
                <a:gd name="connsiteY44" fmla="*/ 2829697 h 7935980"/>
                <a:gd name="connsiteX45" fmla="*/ 1521918 w 4524609"/>
                <a:gd name="connsiteY45" fmla="*/ 2891481 h 7935980"/>
                <a:gd name="connsiteX46" fmla="*/ 1484847 w 4524609"/>
                <a:gd name="connsiteY46" fmla="*/ 2916194 h 7935980"/>
                <a:gd name="connsiteX47" fmla="*/ 1435420 w 4524609"/>
                <a:gd name="connsiteY47" fmla="*/ 3002692 h 7935980"/>
                <a:gd name="connsiteX48" fmla="*/ 1324209 w 4524609"/>
                <a:gd name="connsiteY48" fmla="*/ 3101546 h 7935980"/>
                <a:gd name="connsiteX49" fmla="*/ 1274782 w 4524609"/>
                <a:gd name="connsiteY49" fmla="*/ 3113902 h 7935980"/>
                <a:gd name="connsiteX50" fmla="*/ 1237712 w 4524609"/>
                <a:gd name="connsiteY50" fmla="*/ 3126259 h 7935980"/>
                <a:gd name="connsiteX51" fmla="*/ 1225355 w 4524609"/>
                <a:gd name="connsiteY51" fmla="*/ 3163329 h 7935980"/>
                <a:gd name="connsiteX52" fmla="*/ 1151215 w 4524609"/>
                <a:gd name="connsiteY52" fmla="*/ 3212756 h 7935980"/>
                <a:gd name="connsiteX53" fmla="*/ 1077074 w 4524609"/>
                <a:gd name="connsiteY53" fmla="*/ 3249827 h 7935980"/>
                <a:gd name="connsiteX54" fmla="*/ 990577 w 4524609"/>
                <a:gd name="connsiteY54" fmla="*/ 3286897 h 7935980"/>
                <a:gd name="connsiteX55" fmla="*/ 904080 w 4524609"/>
                <a:gd name="connsiteY55" fmla="*/ 3373394 h 7935980"/>
                <a:gd name="connsiteX56" fmla="*/ 867009 w 4524609"/>
                <a:gd name="connsiteY56" fmla="*/ 3410464 h 7935980"/>
                <a:gd name="connsiteX57" fmla="*/ 817582 w 4524609"/>
                <a:gd name="connsiteY57" fmla="*/ 3435178 h 7935980"/>
                <a:gd name="connsiteX58" fmla="*/ 780512 w 4524609"/>
                <a:gd name="connsiteY58" fmla="*/ 3459892 h 7935980"/>
                <a:gd name="connsiteX59" fmla="*/ 743442 w 4524609"/>
                <a:gd name="connsiteY59" fmla="*/ 3472248 h 7935980"/>
                <a:gd name="connsiteX60" fmla="*/ 656945 w 4524609"/>
                <a:gd name="connsiteY60" fmla="*/ 3521675 h 7935980"/>
                <a:gd name="connsiteX61" fmla="*/ 607518 w 4524609"/>
                <a:gd name="connsiteY61" fmla="*/ 3608173 h 7935980"/>
                <a:gd name="connsiteX62" fmla="*/ 508664 w 4524609"/>
                <a:gd name="connsiteY62" fmla="*/ 3694670 h 7935980"/>
                <a:gd name="connsiteX63" fmla="*/ 483950 w 4524609"/>
                <a:gd name="connsiteY63" fmla="*/ 3731740 h 7935980"/>
                <a:gd name="connsiteX64" fmla="*/ 422166 w 4524609"/>
                <a:gd name="connsiteY64" fmla="*/ 3867664 h 7935980"/>
                <a:gd name="connsiteX65" fmla="*/ 409809 w 4524609"/>
                <a:gd name="connsiteY65" fmla="*/ 3929448 h 7935980"/>
                <a:gd name="connsiteX66" fmla="*/ 360382 w 4524609"/>
                <a:gd name="connsiteY66" fmla="*/ 4003589 h 7935980"/>
                <a:gd name="connsiteX67" fmla="*/ 348026 w 4524609"/>
                <a:gd name="connsiteY67" fmla="*/ 4040659 h 7935980"/>
                <a:gd name="connsiteX68" fmla="*/ 261528 w 4524609"/>
                <a:gd name="connsiteY68" fmla="*/ 4114800 h 7935980"/>
                <a:gd name="connsiteX69" fmla="*/ 224458 w 4524609"/>
                <a:gd name="connsiteY69" fmla="*/ 4188940 h 7935980"/>
                <a:gd name="connsiteX70" fmla="*/ 187388 w 4524609"/>
                <a:gd name="connsiteY70" fmla="*/ 4263081 h 7935980"/>
                <a:gd name="connsiteX71" fmla="*/ 150318 w 4524609"/>
                <a:gd name="connsiteY71" fmla="*/ 4423719 h 7935980"/>
                <a:gd name="connsiteX72" fmla="*/ 137961 w 4524609"/>
                <a:gd name="connsiteY72" fmla="*/ 4497859 h 7935980"/>
                <a:gd name="connsiteX73" fmla="*/ 100891 w 4524609"/>
                <a:gd name="connsiteY73" fmla="*/ 4596713 h 7935980"/>
                <a:gd name="connsiteX74" fmla="*/ 88534 w 4524609"/>
                <a:gd name="connsiteY74" fmla="*/ 4683210 h 7935980"/>
                <a:gd name="connsiteX75" fmla="*/ 39107 w 4524609"/>
                <a:gd name="connsiteY75" fmla="*/ 4769708 h 7935980"/>
                <a:gd name="connsiteX76" fmla="*/ 14393 w 4524609"/>
                <a:gd name="connsiteY76" fmla="*/ 4831492 h 7935980"/>
                <a:gd name="connsiteX77" fmla="*/ 14393 w 4524609"/>
                <a:gd name="connsiteY77" fmla="*/ 5152767 h 7935980"/>
                <a:gd name="connsiteX78" fmla="*/ 88534 w 4524609"/>
                <a:gd name="connsiteY78" fmla="*/ 5288692 h 7935980"/>
                <a:gd name="connsiteX79" fmla="*/ 76177 w 4524609"/>
                <a:gd name="connsiteY79" fmla="*/ 5461686 h 7935980"/>
                <a:gd name="connsiteX80" fmla="*/ 63820 w 4524609"/>
                <a:gd name="connsiteY80" fmla="*/ 5498756 h 7935980"/>
                <a:gd name="connsiteX81" fmla="*/ 88534 w 4524609"/>
                <a:gd name="connsiteY81" fmla="*/ 6104237 h 7935980"/>
                <a:gd name="connsiteX82" fmla="*/ 100891 w 4524609"/>
                <a:gd name="connsiteY82" fmla="*/ 6203092 h 7935980"/>
                <a:gd name="connsiteX83" fmla="*/ 113247 w 4524609"/>
                <a:gd name="connsiteY83" fmla="*/ 6450227 h 7935980"/>
                <a:gd name="connsiteX84" fmla="*/ 198176 w 4524609"/>
                <a:gd name="connsiteY84" fmla="*/ 7935980 h 7935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4524609" h="7935980">
                  <a:moveTo>
                    <a:pt x="4524609" y="0"/>
                  </a:moveTo>
                  <a:cubicBezTo>
                    <a:pt x="4499896" y="28832"/>
                    <a:pt x="4472246" y="55387"/>
                    <a:pt x="4450469" y="86497"/>
                  </a:cubicBezTo>
                  <a:cubicBezTo>
                    <a:pt x="4443000" y="97168"/>
                    <a:pt x="4442685" y="111371"/>
                    <a:pt x="4438112" y="123567"/>
                  </a:cubicBezTo>
                  <a:cubicBezTo>
                    <a:pt x="4430324" y="144336"/>
                    <a:pt x="4426119" y="167180"/>
                    <a:pt x="4413399" y="185351"/>
                  </a:cubicBezTo>
                  <a:cubicBezTo>
                    <a:pt x="4396055" y="210128"/>
                    <a:pt x="4347835" y="255203"/>
                    <a:pt x="4314545" y="271848"/>
                  </a:cubicBezTo>
                  <a:cubicBezTo>
                    <a:pt x="4302895" y="277673"/>
                    <a:pt x="4289831" y="280086"/>
                    <a:pt x="4277474" y="284205"/>
                  </a:cubicBezTo>
                  <a:cubicBezTo>
                    <a:pt x="4190092" y="342461"/>
                    <a:pt x="4298291" y="269337"/>
                    <a:pt x="4190977" y="345989"/>
                  </a:cubicBezTo>
                  <a:cubicBezTo>
                    <a:pt x="4178892" y="354621"/>
                    <a:pt x="4166264" y="362464"/>
                    <a:pt x="4153907" y="370702"/>
                  </a:cubicBezTo>
                  <a:cubicBezTo>
                    <a:pt x="4145669" y="387178"/>
                    <a:pt x="4135661" y="402881"/>
                    <a:pt x="4129193" y="420129"/>
                  </a:cubicBezTo>
                  <a:cubicBezTo>
                    <a:pt x="4123230" y="436030"/>
                    <a:pt x="4123527" y="453946"/>
                    <a:pt x="4116837" y="469556"/>
                  </a:cubicBezTo>
                  <a:cubicBezTo>
                    <a:pt x="4110987" y="483206"/>
                    <a:pt x="4098765" y="493344"/>
                    <a:pt x="4092123" y="506627"/>
                  </a:cubicBezTo>
                  <a:cubicBezTo>
                    <a:pt x="4086298" y="518277"/>
                    <a:pt x="4087903" y="533526"/>
                    <a:pt x="4079766" y="543697"/>
                  </a:cubicBezTo>
                  <a:cubicBezTo>
                    <a:pt x="4070489" y="555293"/>
                    <a:pt x="4053972" y="558745"/>
                    <a:pt x="4042696" y="568410"/>
                  </a:cubicBezTo>
                  <a:cubicBezTo>
                    <a:pt x="3919443" y="674055"/>
                    <a:pt x="4079993" y="560022"/>
                    <a:pt x="3919128" y="667264"/>
                  </a:cubicBezTo>
                  <a:cubicBezTo>
                    <a:pt x="3868567" y="743109"/>
                    <a:pt x="3904916" y="693834"/>
                    <a:pt x="3795561" y="803189"/>
                  </a:cubicBezTo>
                  <a:cubicBezTo>
                    <a:pt x="3747990" y="850760"/>
                    <a:pt x="3773031" y="830566"/>
                    <a:pt x="3721420" y="864973"/>
                  </a:cubicBezTo>
                  <a:cubicBezTo>
                    <a:pt x="3697171" y="937724"/>
                    <a:pt x="3726429" y="872321"/>
                    <a:pt x="3647280" y="951470"/>
                  </a:cubicBezTo>
                  <a:cubicBezTo>
                    <a:pt x="3632717" y="966033"/>
                    <a:pt x="3624772" y="986334"/>
                    <a:pt x="3610209" y="1000897"/>
                  </a:cubicBezTo>
                  <a:cubicBezTo>
                    <a:pt x="3595646" y="1015459"/>
                    <a:pt x="3576419" y="1024564"/>
                    <a:pt x="3560782" y="1037967"/>
                  </a:cubicBezTo>
                  <a:cubicBezTo>
                    <a:pt x="3525838" y="1067918"/>
                    <a:pt x="3460535" y="1146485"/>
                    <a:pt x="3449572" y="1173892"/>
                  </a:cubicBezTo>
                  <a:cubicBezTo>
                    <a:pt x="3441334" y="1194486"/>
                    <a:pt x="3431872" y="1214632"/>
                    <a:pt x="3424858" y="1235675"/>
                  </a:cubicBezTo>
                  <a:cubicBezTo>
                    <a:pt x="3396330" y="1321256"/>
                    <a:pt x="3434523" y="1277230"/>
                    <a:pt x="3363074" y="1396313"/>
                  </a:cubicBezTo>
                  <a:cubicBezTo>
                    <a:pt x="3346523" y="1423898"/>
                    <a:pt x="3324038" y="1447707"/>
                    <a:pt x="3301291" y="1470454"/>
                  </a:cubicBezTo>
                  <a:cubicBezTo>
                    <a:pt x="3290790" y="1480955"/>
                    <a:pt x="3275943" y="1486049"/>
                    <a:pt x="3264220" y="1495167"/>
                  </a:cubicBezTo>
                  <a:cubicBezTo>
                    <a:pt x="3238827" y="1514917"/>
                    <a:pt x="3212827" y="1534203"/>
                    <a:pt x="3190080" y="1556951"/>
                  </a:cubicBezTo>
                  <a:cubicBezTo>
                    <a:pt x="3171431" y="1575600"/>
                    <a:pt x="3155862" y="1597188"/>
                    <a:pt x="3140653" y="1618735"/>
                  </a:cubicBezTo>
                  <a:cubicBezTo>
                    <a:pt x="3106396" y="1667266"/>
                    <a:pt x="3074750" y="1717589"/>
                    <a:pt x="3041799" y="1767016"/>
                  </a:cubicBezTo>
                  <a:cubicBezTo>
                    <a:pt x="3027769" y="1788061"/>
                    <a:pt x="2995338" y="1838190"/>
                    <a:pt x="2980015" y="1853513"/>
                  </a:cubicBezTo>
                  <a:cubicBezTo>
                    <a:pt x="2951569" y="1881959"/>
                    <a:pt x="2931332" y="1881130"/>
                    <a:pt x="2893518" y="1890583"/>
                  </a:cubicBezTo>
                  <a:cubicBezTo>
                    <a:pt x="2796387" y="1955337"/>
                    <a:pt x="2845943" y="1926727"/>
                    <a:pt x="2745237" y="1977081"/>
                  </a:cubicBezTo>
                  <a:cubicBezTo>
                    <a:pt x="2639623" y="2124940"/>
                    <a:pt x="2730317" y="2016394"/>
                    <a:pt x="2634026" y="2100648"/>
                  </a:cubicBezTo>
                  <a:cubicBezTo>
                    <a:pt x="2616491" y="2115991"/>
                    <a:pt x="2605054" y="2138918"/>
                    <a:pt x="2584599" y="2150075"/>
                  </a:cubicBezTo>
                  <a:cubicBezTo>
                    <a:pt x="2544802" y="2171782"/>
                    <a:pt x="2480652" y="2175055"/>
                    <a:pt x="2436318" y="2187146"/>
                  </a:cubicBezTo>
                  <a:cubicBezTo>
                    <a:pt x="2411185" y="2194000"/>
                    <a:pt x="2386891" y="2203621"/>
                    <a:pt x="2362177" y="2211859"/>
                  </a:cubicBezTo>
                  <a:cubicBezTo>
                    <a:pt x="2349820" y="2215978"/>
                    <a:pt x="2335945" y="2216991"/>
                    <a:pt x="2325107" y="2224216"/>
                  </a:cubicBezTo>
                  <a:lnTo>
                    <a:pt x="2288037" y="2248929"/>
                  </a:lnTo>
                  <a:cubicBezTo>
                    <a:pt x="2279799" y="2261286"/>
                    <a:pt x="2269173" y="2272350"/>
                    <a:pt x="2263323" y="2286000"/>
                  </a:cubicBezTo>
                  <a:cubicBezTo>
                    <a:pt x="2256633" y="2301610"/>
                    <a:pt x="2259392" y="2320682"/>
                    <a:pt x="2250966" y="2335427"/>
                  </a:cubicBezTo>
                  <a:cubicBezTo>
                    <a:pt x="2242296" y="2350600"/>
                    <a:pt x="2228116" y="2362340"/>
                    <a:pt x="2213896" y="2372497"/>
                  </a:cubicBezTo>
                  <a:cubicBezTo>
                    <a:pt x="2170195" y="2403712"/>
                    <a:pt x="2123513" y="2430531"/>
                    <a:pt x="2077972" y="2458994"/>
                  </a:cubicBezTo>
                  <a:cubicBezTo>
                    <a:pt x="2007131" y="2503269"/>
                    <a:pt x="2020053" y="2488049"/>
                    <a:pt x="1954404" y="2545492"/>
                  </a:cubicBezTo>
                  <a:cubicBezTo>
                    <a:pt x="1886406" y="2604990"/>
                    <a:pt x="1943158" y="2562361"/>
                    <a:pt x="1880264" y="2656702"/>
                  </a:cubicBezTo>
                  <a:cubicBezTo>
                    <a:pt x="1870570" y="2671242"/>
                    <a:pt x="1856987" y="2683044"/>
                    <a:pt x="1843193" y="2693773"/>
                  </a:cubicBezTo>
                  <a:cubicBezTo>
                    <a:pt x="1768736" y="2751684"/>
                    <a:pt x="1757991" y="2744741"/>
                    <a:pt x="1670199" y="2792627"/>
                  </a:cubicBezTo>
                  <a:cubicBezTo>
                    <a:pt x="1594916" y="2833690"/>
                    <a:pt x="1671225" y="2804641"/>
                    <a:pt x="1596058" y="2829697"/>
                  </a:cubicBezTo>
                  <a:cubicBezTo>
                    <a:pt x="1571345" y="2850292"/>
                    <a:pt x="1547311" y="2871731"/>
                    <a:pt x="1521918" y="2891481"/>
                  </a:cubicBezTo>
                  <a:cubicBezTo>
                    <a:pt x="1510195" y="2900599"/>
                    <a:pt x="1493965" y="2904471"/>
                    <a:pt x="1484847" y="2916194"/>
                  </a:cubicBezTo>
                  <a:cubicBezTo>
                    <a:pt x="1464459" y="2942407"/>
                    <a:pt x="1455667" y="2976370"/>
                    <a:pt x="1435420" y="3002692"/>
                  </a:cubicBezTo>
                  <a:cubicBezTo>
                    <a:pt x="1422452" y="3019550"/>
                    <a:pt x="1359904" y="3086248"/>
                    <a:pt x="1324209" y="3101546"/>
                  </a:cubicBezTo>
                  <a:cubicBezTo>
                    <a:pt x="1308599" y="3108236"/>
                    <a:pt x="1291111" y="3109237"/>
                    <a:pt x="1274782" y="3113902"/>
                  </a:cubicBezTo>
                  <a:cubicBezTo>
                    <a:pt x="1262258" y="3117480"/>
                    <a:pt x="1250069" y="3122140"/>
                    <a:pt x="1237712" y="3126259"/>
                  </a:cubicBezTo>
                  <a:cubicBezTo>
                    <a:pt x="1233593" y="3138616"/>
                    <a:pt x="1234565" y="3154119"/>
                    <a:pt x="1225355" y="3163329"/>
                  </a:cubicBezTo>
                  <a:cubicBezTo>
                    <a:pt x="1204353" y="3184331"/>
                    <a:pt x="1175928" y="3196280"/>
                    <a:pt x="1151215" y="3212756"/>
                  </a:cubicBezTo>
                  <a:cubicBezTo>
                    <a:pt x="1079977" y="3260249"/>
                    <a:pt x="1148697" y="3219132"/>
                    <a:pt x="1077074" y="3249827"/>
                  </a:cubicBezTo>
                  <a:cubicBezTo>
                    <a:pt x="970184" y="3295636"/>
                    <a:pt x="1077517" y="3257916"/>
                    <a:pt x="990577" y="3286897"/>
                  </a:cubicBezTo>
                  <a:lnTo>
                    <a:pt x="904080" y="3373394"/>
                  </a:lnTo>
                  <a:cubicBezTo>
                    <a:pt x="891723" y="3385751"/>
                    <a:pt x="882639" y="3402649"/>
                    <a:pt x="867009" y="3410464"/>
                  </a:cubicBezTo>
                  <a:cubicBezTo>
                    <a:pt x="850533" y="3418702"/>
                    <a:pt x="833575" y="3426039"/>
                    <a:pt x="817582" y="3435178"/>
                  </a:cubicBezTo>
                  <a:cubicBezTo>
                    <a:pt x="804688" y="3442546"/>
                    <a:pt x="793795" y="3453250"/>
                    <a:pt x="780512" y="3459892"/>
                  </a:cubicBezTo>
                  <a:cubicBezTo>
                    <a:pt x="768862" y="3465717"/>
                    <a:pt x="755414" y="3467117"/>
                    <a:pt x="743442" y="3472248"/>
                  </a:cubicBezTo>
                  <a:cubicBezTo>
                    <a:pt x="699549" y="3491059"/>
                    <a:pt x="694172" y="3496858"/>
                    <a:pt x="656945" y="3521675"/>
                  </a:cubicBezTo>
                  <a:cubicBezTo>
                    <a:pt x="641840" y="3551883"/>
                    <a:pt x="629346" y="3581979"/>
                    <a:pt x="607518" y="3608173"/>
                  </a:cubicBezTo>
                  <a:cubicBezTo>
                    <a:pt x="557550" y="3668135"/>
                    <a:pt x="575412" y="3627922"/>
                    <a:pt x="508664" y="3694670"/>
                  </a:cubicBezTo>
                  <a:cubicBezTo>
                    <a:pt x="498163" y="3705171"/>
                    <a:pt x="491318" y="3718846"/>
                    <a:pt x="483950" y="3731740"/>
                  </a:cubicBezTo>
                  <a:cubicBezTo>
                    <a:pt x="461817" y="3770473"/>
                    <a:pt x="438211" y="3830227"/>
                    <a:pt x="422166" y="3867664"/>
                  </a:cubicBezTo>
                  <a:cubicBezTo>
                    <a:pt x="418047" y="3888259"/>
                    <a:pt x="418500" y="3910328"/>
                    <a:pt x="409809" y="3929448"/>
                  </a:cubicBezTo>
                  <a:cubicBezTo>
                    <a:pt x="397518" y="3956488"/>
                    <a:pt x="360382" y="4003589"/>
                    <a:pt x="360382" y="4003589"/>
                  </a:cubicBezTo>
                  <a:cubicBezTo>
                    <a:pt x="356263" y="4015946"/>
                    <a:pt x="355251" y="4029822"/>
                    <a:pt x="348026" y="4040659"/>
                  </a:cubicBezTo>
                  <a:cubicBezTo>
                    <a:pt x="330817" y="4066472"/>
                    <a:pt x="284365" y="4097672"/>
                    <a:pt x="261528" y="4114800"/>
                  </a:cubicBezTo>
                  <a:cubicBezTo>
                    <a:pt x="230473" y="4207969"/>
                    <a:pt x="272363" y="4093133"/>
                    <a:pt x="224458" y="4188940"/>
                  </a:cubicBezTo>
                  <a:cubicBezTo>
                    <a:pt x="173291" y="4291272"/>
                    <a:pt x="258222" y="4156826"/>
                    <a:pt x="187388" y="4263081"/>
                  </a:cubicBezTo>
                  <a:cubicBezTo>
                    <a:pt x="167826" y="4341329"/>
                    <a:pt x="162999" y="4353970"/>
                    <a:pt x="150318" y="4423719"/>
                  </a:cubicBezTo>
                  <a:cubicBezTo>
                    <a:pt x="145836" y="4448369"/>
                    <a:pt x="143396" y="4473401"/>
                    <a:pt x="137961" y="4497859"/>
                  </a:cubicBezTo>
                  <a:cubicBezTo>
                    <a:pt x="133119" y="4519647"/>
                    <a:pt x="105698" y="4584694"/>
                    <a:pt x="100891" y="4596713"/>
                  </a:cubicBezTo>
                  <a:cubicBezTo>
                    <a:pt x="96772" y="4625545"/>
                    <a:pt x="98330" y="4655782"/>
                    <a:pt x="88534" y="4683210"/>
                  </a:cubicBezTo>
                  <a:cubicBezTo>
                    <a:pt x="77365" y="4714483"/>
                    <a:pt x="53958" y="4740006"/>
                    <a:pt x="39107" y="4769708"/>
                  </a:cubicBezTo>
                  <a:cubicBezTo>
                    <a:pt x="29187" y="4789547"/>
                    <a:pt x="22631" y="4810897"/>
                    <a:pt x="14393" y="4831492"/>
                  </a:cubicBezTo>
                  <a:cubicBezTo>
                    <a:pt x="1562" y="4959812"/>
                    <a:pt x="-10267" y="5010972"/>
                    <a:pt x="14393" y="5152767"/>
                  </a:cubicBezTo>
                  <a:cubicBezTo>
                    <a:pt x="24622" y="5211586"/>
                    <a:pt x="55592" y="5244768"/>
                    <a:pt x="88534" y="5288692"/>
                  </a:cubicBezTo>
                  <a:cubicBezTo>
                    <a:pt x="84415" y="5346357"/>
                    <a:pt x="82932" y="5404270"/>
                    <a:pt x="76177" y="5461686"/>
                  </a:cubicBezTo>
                  <a:cubicBezTo>
                    <a:pt x="74655" y="5474622"/>
                    <a:pt x="63820" y="5485731"/>
                    <a:pt x="63820" y="5498756"/>
                  </a:cubicBezTo>
                  <a:cubicBezTo>
                    <a:pt x="63820" y="5665569"/>
                    <a:pt x="71517" y="5917049"/>
                    <a:pt x="88534" y="6104237"/>
                  </a:cubicBezTo>
                  <a:cubicBezTo>
                    <a:pt x="91541" y="6137309"/>
                    <a:pt x="96772" y="6170140"/>
                    <a:pt x="100891" y="6203092"/>
                  </a:cubicBezTo>
                  <a:cubicBezTo>
                    <a:pt x="105010" y="6285470"/>
                    <a:pt x="97033" y="6161413"/>
                    <a:pt x="113247" y="6450227"/>
                  </a:cubicBezTo>
                  <a:cubicBezTo>
                    <a:pt x="129461" y="6739041"/>
                    <a:pt x="198176" y="7857850"/>
                    <a:pt x="198176" y="7935980"/>
                  </a:cubicBezTo>
                </a:path>
              </a:pathLst>
            </a:custGeom>
            <a:noFill/>
            <a:ln w="762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フリーフォーム 18"/>
            <p:cNvSpPr/>
            <p:nvPr/>
          </p:nvSpPr>
          <p:spPr>
            <a:xfrm>
              <a:off x="-348343" y="3091543"/>
              <a:ext cx="10029372" cy="2423886"/>
            </a:xfrm>
            <a:custGeom>
              <a:avLst/>
              <a:gdLst>
                <a:gd name="connsiteX0" fmla="*/ 0 w 10029372"/>
                <a:gd name="connsiteY0" fmla="*/ 1320800 h 2423886"/>
                <a:gd name="connsiteX1" fmla="*/ 72572 w 10029372"/>
                <a:gd name="connsiteY1" fmla="*/ 1364343 h 2423886"/>
                <a:gd name="connsiteX2" fmla="*/ 116114 w 10029372"/>
                <a:gd name="connsiteY2" fmla="*/ 1393371 h 2423886"/>
                <a:gd name="connsiteX3" fmla="*/ 246743 w 10029372"/>
                <a:gd name="connsiteY3" fmla="*/ 1422400 h 2423886"/>
                <a:gd name="connsiteX4" fmla="*/ 290286 w 10029372"/>
                <a:gd name="connsiteY4" fmla="*/ 1436914 h 2423886"/>
                <a:gd name="connsiteX5" fmla="*/ 420914 w 10029372"/>
                <a:gd name="connsiteY5" fmla="*/ 1451428 h 2423886"/>
                <a:gd name="connsiteX6" fmla="*/ 885372 w 10029372"/>
                <a:gd name="connsiteY6" fmla="*/ 1480457 h 2423886"/>
                <a:gd name="connsiteX7" fmla="*/ 1059543 w 10029372"/>
                <a:gd name="connsiteY7" fmla="*/ 1509486 h 2423886"/>
                <a:gd name="connsiteX8" fmla="*/ 1103086 w 10029372"/>
                <a:gd name="connsiteY8" fmla="*/ 1524000 h 2423886"/>
                <a:gd name="connsiteX9" fmla="*/ 1161143 w 10029372"/>
                <a:gd name="connsiteY9" fmla="*/ 1553028 h 2423886"/>
                <a:gd name="connsiteX10" fmla="*/ 1248229 w 10029372"/>
                <a:gd name="connsiteY10" fmla="*/ 1567543 h 2423886"/>
                <a:gd name="connsiteX11" fmla="*/ 1335314 w 10029372"/>
                <a:gd name="connsiteY11" fmla="*/ 1596571 h 2423886"/>
                <a:gd name="connsiteX12" fmla="*/ 1480457 w 10029372"/>
                <a:gd name="connsiteY12" fmla="*/ 1640114 h 2423886"/>
                <a:gd name="connsiteX13" fmla="*/ 1567543 w 10029372"/>
                <a:gd name="connsiteY13" fmla="*/ 1669143 h 2423886"/>
                <a:gd name="connsiteX14" fmla="*/ 1669143 w 10029372"/>
                <a:gd name="connsiteY14" fmla="*/ 1683657 h 2423886"/>
                <a:gd name="connsiteX15" fmla="*/ 1799772 w 10029372"/>
                <a:gd name="connsiteY15" fmla="*/ 1712686 h 2423886"/>
                <a:gd name="connsiteX16" fmla="*/ 1886857 w 10029372"/>
                <a:gd name="connsiteY16" fmla="*/ 1727200 h 2423886"/>
                <a:gd name="connsiteX17" fmla="*/ 1973943 w 10029372"/>
                <a:gd name="connsiteY17" fmla="*/ 1756228 h 2423886"/>
                <a:gd name="connsiteX18" fmla="*/ 2032000 w 10029372"/>
                <a:gd name="connsiteY18" fmla="*/ 1770743 h 2423886"/>
                <a:gd name="connsiteX19" fmla="*/ 2177143 w 10029372"/>
                <a:gd name="connsiteY19" fmla="*/ 1872343 h 2423886"/>
                <a:gd name="connsiteX20" fmla="*/ 2322286 w 10029372"/>
                <a:gd name="connsiteY20" fmla="*/ 1886857 h 2423886"/>
                <a:gd name="connsiteX21" fmla="*/ 2409372 w 10029372"/>
                <a:gd name="connsiteY21" fmla="*/ 1901371 h 2423886"/>
                <a:gd name="connsiteX22" fmla="*/ 2467429 w 10029372"/>
                <a:gd name="connsiteY22" fmla="*/ 1915886 h 2423886"/>
                <a:gd name="connsiteX23" fmla="*/ 2699657 w 10029372"/>
                <a:gd name="connsiteY23" fmla="*/ 1930400 h 2423886"/>
                <a:gd name="connsiteX24" fmla="*/ 2844800 w 10029372"/>
                <a:gd name="connsiteY24" fmla="*/ 1959428 h 2423886"/>
                <a:gd name="connsiteX25" fmla="*/ 3077029 w 10029372"/>
                <a:gd name="connsiteY25" fmla="*/ 2002971 h 2423886"/>
                <a:gd name="connsiteX26" fmla="*/ 3164114 w 10029372"/>
                <a:gd name="connsiteY26" fmla="*/ 2075543 h 2423886"/>
                <a:gd name="connsiteX27" fmla="*/ 3251200 w 10029372"/>
                <a:gd name="connsiteY27" fmla="*/ 2133600 h 2423886"/>
                <a:gd name="connsiteX28" fmla="*/ 3338286 w 10029372"/>
                <a:gd name="connsiteY28" fmla="*/ 2191657 h 2423886"/>
                <a:gd name="connsiteX29" fmla="*/ 3381829 w 10029372"/>
                <a:gd name="connsiteY29" fmla="*/ 2220686 h 2423886"/>
                <a:gd name="connsiteX30" fmla="*/ 3425372 w 10029372"/>
                <a:gd name="connsiteY30" fmla="*/ 2264228 h 2423886"/>
                <a:gd name="connsiteX31" fmla="*/ 3541486 w 10029372"/>
                <a:gd name="connsiteY31" fmla="*/ 2293257 h 2423886"/>
                <a:gd name="connsiteX32" fmla="*/ 3643086 w 10029372"/>
                <a:gd name="connsiteY32" fmla="*/ 2365828 h 2423886"/>
                <a:gd name="connsiteX33" fmla="*/ 3701143 w 10029372"/>
                <a:gd name="connsiteY33" fmla="*/ 2423886 h 2423886"/>
                <a:gd name="connsiteX34" fmla="*/ 3976914 w 10029372"/>
                <a:gd name="connsiteY34" fmla="*/ 2409371 h 2423886"/>
                <a:gd name="connsiteX35" fmla="*/ 4064000 w 10029372"/>
                <a:gd name="connsiteY35" fmla="*/ 2380343 h 2423886"/>
                <a:gd name="connsiteX36" fmla="*/ 4165600 w 10029372"/>
                <a:gd name="connsiteY36" fmla="*/ 2322286 h 2423886"/>
                <a:gd name="connsiteX37" fmla="*/ 4209143 w 10029372"/>
                <a:gd name="connsiteY37" fmla="*/ 2307771 h 2423886"/>
                <a:gd name="connsiteX38" fmla="*/ 4252686 w 10029372"/>
                <a:gd name="connsiteY38" fmla="*/ 2278743 h 2423886"/>
                <a:gd name="connsiteX39" fmla="*/ 4325257 w 10029372"/>
                <a:gd name="connsiteY39" fmla="*/ 2264228 h 2423886"/>
                <a:gd name="connsiteX40" fmla="*/ 4383314 w 10029372"/>
                <a:gd name="connsiteY40" fmla="*/ 2249714 h 2423886"/>
                <a:gd name="connsiteX41" fmla="*/ 4455886 w 10029372"/>
                <a:gd name="connsiteY41" fmla="*/ 2235200 h 2423886"/>
                <a:gd name="connsiteX42" fmla="*/ 4499429 w 10029372"/>
                <a:gd name="connsiteY42" fmla="*/ 2220686 h 2423886"/>
                <a:gd name="connsiteX43" fmla="*/ 4804229 w 10029372"/>
                <a:gd name="connsiteY43" fmla="*/ 2191657 h 2423886"/>
                <a:gd name="connsiteX44" fmla="*/ 5036457 w 10029372"/>
                <a:gd name="connsiteY44" fmla="*/ 2162628 h 2423886"/>
                <a:gd name="connsiteX45" fmla="*/ 5080000 w 10029372"/>
                <a:gd name="connsiteY45" fmla="*/ 2148114 h 2423886"/>
                <a:gd name="connsiteX46" fmla="*/ 5138057 w 10029372"/>
                <a:gd name="connsiteY46" fmla="*/ 2133600 h 2423886"/>
                <a:gd name="connsiteX47" fmla="*/ 5239657 w 10029372"/>
                <a:gd name="connsiteY47" fmla="*/ 2119086 h 2423886"/>
                <a:gd name="connsiteX48" fmla="*/ 5558972 w 10029372"/>
                <a:gd name="connsiteY48" fmla="*/ 2090057 h 2423886"/>
                <a:gd name="connsiteX49" fmla="*/ 6487886 w 10029372"/>
                <a:gd name="connsiteY49" fmla="*/ 2075543 h 2423886"/>
                <a:gd name="connsiteX50" fmla="*/ 6952343 w 10029372"/>
                <a:gd name="connsiteY50" fmla="*/ 2061028 h 2423886"/>
                <a:gd name="connsiteX51" fmla="*/ 7068457 w 10029372"/>
                <a:gd name="connsiteY51" fmla="*/ 2046514 h 2423886"/>
                <a:gd name="connsiteX52" fmla="*/ 7489372 w 10029372"/>
                <a:gd name="connsiteY52" fmla="*/ 2017486 h 2423886"/>
                <a:gd name="connsiteX53" fmla="*/ 7590972 w 10029372"/>
                <a:gd name="connsiteY53" fmla="*/ 1988457 h 2423886"/>
                <a:gd name="connsiteX54" fmla="*/ 7634514 w 10029372"/>
                <a:gd name="connsiteY54" fmla="*/ 1973943 h 2423886"/>
                <a:gd name="connsiteX55" fmla="*/ 8273143 w 10029372"/>
                <a:gd name="connsiteY55" fmla="*/ 1959428 h 2423886"/>
                <a:gd name="connsiteX56" fmla="*/ 8563429 w 10029372"/>
                <a:gd name="connsiteY56" fmla="*/ 1915886 h 2423886"/>
                <a:gd name="connsiteX57" fmla="*/ 8621486 w 10029372"/>
                <a:gd name="connsiteY57" fmla="*/ 1785257 h 2423886"/>
                <a:gd name="connsiteX58" fmla="*/ 8636000 w 10029372"/>
                <a:gd name="connsiteY58" fmla="*/ 1741714 h 2423886"/>
                <a:gd name="connsiteX59" fmla="*/ 8650514 w 10029372"/>
                <a:gd name="connsiteY59" fmla="*/ 1683657 h 2423886"/>
                <a:gd name="connsiteX60" fmla="*/ 8694057 w 10029372"/>
                <a:gd name="connsiteY60" fmla="*/ 1640114 h 2423886"/>
                <a:gd name="connsiteX61" fmla="*/ 8723086 w 10029372"/>
                <a:gd name="connsiteY61" fmla="*/ 1509486 h 2423886"/>
                <a:gd name="connsiteX62" fmla="*/ 8737600 w 10029372"/>
                <a:gd name="connsiteY62" fmla="*/ 1465943 h 2423886"/>
                <a:gd name="connsiteX63" fmla="*/ 8752114 w 10029372"/>
                <a:gd name="connsiteY63" fmla="*/ 1378857 h 2423886"/>
                <a:gd name="connsiteX64" fmla="*/ 8810172 w 10029372"/>
                <a:gd name="connsiteY64" fmla="*/ 1219200 h 2423886"/>
                <a:gd name="connsiteX65" fmla="*/ 8839200 w 10029372"/>
                <a:gd name="connsiteY65" fmla="*/ 1088571 h 2423886"/>
                <a:gd name="connsiteX66" fmla="*/ 9027886 w 10029372"/>
                <a:gd name="connsiteY66" fmla="*/ 841828 h 2423886"/>
                <a:gd name="connsiteX67" fmla="*/ 9071429 w 10029372"/>
                <a:gd name="connsiteY67" fmla="*/ 827314 h 2423886"/>
                <a:gd name="connsiteX68" fmla="*/ 9216572 w 10029372"/>
                <a:gd name="connsiteY68" fmla="*/ 667657 h 2423886"/>
                <a:gd name="connsiteX69" fmla="*/ 9231086 w 10029372"/>
                <a:gd name="connsiteY69" fmla="*/ 624114 h 2423886"/>
                <a:gd name="connsiteX70" fmla="*/ 9347200 w 10029372"/>
                <a:gd name="connsiteY70" fmla="*/ 493486 h 2423886"/>
                <a:gd name="connsiteX71" fmla="*/ 9492343 w 10029372"/>
                <a:gd name="connsiteY71" fmla="*/ 420914 h 2423886"/>
                <a:gd name="connsiteX72" fmla="*/ 9550400 w 10029372"/>
                <a:gd name="connsiteY72" fmla="*/ 362857 h 2423886"/>
                <a:gd name="connsiteX73" fmla="*/ 9652000 w 10029372"/>
                <a:gd name="connsiteY73" fmla="*/ 290286 h 2423886"/>
                <a:gd name="connsiteX74" fmla="*/ 9681029 w 10029372"/>
                <a:gd name="connsiteY74" fmla="*/ 246743 h 2423886"/>
                <a:gd name="connsiteX75" fmla="*/ 9739086 w 10029372"/>
                <a:gd name="connsiteY75" fmla="*/ 174171 h 2423886"/>
                <a:gd name="connsiteX76" fmla="*/ 9855200 w 10029372"/>
                <a:gd name="connsiteY76" fmla="*/ 145143 h 2423886"/>
                <a:gd name="connsiteX77" fmla="*/ 9985829 w 10029372"/>
                <a:gd name="connsiteY77" fmla="*/ 29028 h 2423886"/>
                <a:gd name="connsiteX78" fmla="*/ 10029372 w 10029372"/>
                <a:gd name="connsiteY78" fmla="*/ 0 h 2423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Lst>
              <a:rect l="l" t="t" r="r" b="b"/>
              <a:pathLst>
                <a:path w="10029372" h="2423886">
                  <a:moveTo>
                    <a:pt x="0" y="1320800"/>
                  </a:moveTo>
                  <a:cubicBezTo>
                    <a:pt x="24191" y="1335314"/>
                    <a:pt x="48649" y="1349391"/>
                    <a:pt x="72572" y="1364343"/>
                  </a:cubicBezTo>
                  <a:cubicBezTo>
                    <a:pt x="87364" y="1373588"/>
                    <a:pt x="100512" y="1385570"/>
                    <a:pt x="116114" y="1393371"/>
                  </a:cubicBezTo>
                  <a:cubicBezTo>
                    <a:pt x="155326" y="1412977"/>
                    <a:pt x="206599" y="1413479"/>
                    <a:pt x="246743" y="1422400"/>
                  </a:cubicBezTo>
                  <a:cubicBezTo>
                    <a:pt x="261678" y="1425719"/>
                    <a:pt x="275195" y="1434399"/>
                    <a:pt x="290286" y="1436914"/>
                  </a:cubicBezTo>
                  <a:cubicBezTo>
                    <a:pt x="333501" y="1444116"/>
                    <a:pt x="377301" y="1447274"/>
                    <a:pt x="420914" y="1451428"/>
                  </a:cubicBezTo>
                  <a:cubicBezTo>
                    <a:pt x="620410" y="1470428"/>
                    <a:pt x="655344" y="1468956"/>
                    <a:pt x="885372" y="1480457"/>
                  </a:cubicBezTo>
                  <a:cubicBezTo>
                    <a:pt x="979621" y="1492238"/>
                    <a:pt x="984950" y="1488173"/>
                    <a:pt x="1059543" y="1509486"/>
                  </a:cubicBezTo>
                  <a:cubicBezTo>
                    <a:pt x="1074254" y="1513689"/>
                    <a:pt x="1089024" y="1517973"/>
                    <a:pt x="1103086" y="1524000"/>
                  </a:cubicBezTo>
                  <a:cubicBezTo>
                    <a:pt x="1122973" y="1532523"/>
                    <a:pt x="1140419" y="1546811"/>
                    <a:pt x="1161143" y="1553028"/>
                  </a:cubicBezTo>
                  <a:cubicBezTo>
                    <a:pt x="1189331" y="1561484"/>
                    <a:pt x="1219679" y="1560405"/>
                    <a:pt x="1248229" y="1567543"/>
                  </a:cubicBezTo>
                  <a:cubicBezTo>
                    <a:pt x="1277914" y="1574964"/>
                    <a:pt x="1335314" y="1596571"/>
                    <a:pt x="1335314" y="1596571"/>
                  </a:cubicBezTo>
                  <a:cubicBezTo>
                    <a:pt x="1419546" y="1652726"/>
                    <a:pt x="1337614" y="1607150"/>
                    <a:pt x="1480457" y="1640114"/>
                  </a:cubicBezTo>
                  <a:cubicBezTo>
                    <a:pt x="1510272" y="1646994"/>
                    <a:pt x="1537252" y="1664816"/>
                    <a:pt x="1567543" y="1669143"/>
                  </a:cubicBezTo>
                  <a:cubicBezTo>
                    <a:pt x="1601410" y="1673981"/>
                    <a:pt x="1635398" y="1678033"/>
                    <a:pt x="1669143" y="1683657"/>
                  </a:cubicBezTo>
                  <a:cubicBezTo>
                    <a:pt x="1821243" y="1709007"/>
                    <a:pt x="1669289" y="1686589"/>
                    <a:pt x="1799772" y="1712686"/>
                  </a:cubicBezTo>
                  <a:cubicBezTo>
                    <a:pt x="1828629" y="1718458"/>
                    <a:pt x="1858307" y="1720063"/>
                    <a:pt x="1886857" y="1727200"/>
                  </a:cubicBezTo>
                  <a:cubicBezTo>
                    <a:pt x="1916542" y="1734621"/>
                    <a:pt x="1944258" y="1748806"/>
                    <a:pt x="1973943" y="1756228"/>
                  </a:cubicBezTo>
                  <a:lnTo>
                    <a:pt x="2032000" y="1770743"/>
                  </a:lnTo>
                  <a:cubicBezTo>
                    <a:pt x="2053160" y="1786613"/>
                    <a:pt x="2163396" y="1870968"/>
                    <a:pt x="2177143" y="1872343"/>
                  </a:cubicBezTo>
                  <a:cubicBezTo>
                    <a:pt x="2225524" y="1877181"/>
                    <a:pt x="2274039" y="1880826"/>
                    <a:pt x="2322286" y="1886857"/>
                  </a:cubicBezTo>
                  <a:cubicBezTo>
                    <a:pt x="2351488" y="1890507"/>
                    <a:pt x="2380514" y="1895599"/>
                    <a:pt x="2409372" y="1901371"/>
                  </a:cubicBezTo>
                  <a:cubicBezTo>
                    <a:pt x="2428933" y="1905283"/>
                    <a:pt x="2447580" y="1913901"/>
                    <a:pt x="2467429" y="1915886"/>
                  </a:cubicBezTo>
                  <a:cubicBezTo>
                    <a:pt x="2544604" y="1923604"/>
                    <a:pt x="2622248" y="1925562"/>
                    <a:pt x="2699657" y="1930400"/>
                  </a:cubicBezTo>
                  <a:cubicBezTo>
                    <a:pt x="2798034" y="1963191"/>
                    <a:pt x="2678014" y="1926071"/>
                    <a:pt x="2844800" y="1959428"/>
                  </a:cubicBezTo>
                  <a:cubicBezTo>
                    <a:pt x="3101394" y="2010747"/>
                    <a:pt x="2820977" y="1970965"/>
                    <a:pt x="3077029" y="2002971"/>
                  </a:cubicBezTo>
                  <a:cubicBezTo>
                    <a:pt x="3170198" y="2034029"/>
                    <a:pt x="3069212" y="1991186"/>
                    <a:pt x="3164114" y="2075543"/>
                  </a:cubicBezTo>
                  <a:cubicBezTo>
                    <a:pt x="3190190" y="2098721"/>
                    <a:pt x="3222171" y="2114248"/>
                    <a:pt x="3251200" y="2133600"/>
                  </a:cubicBezTo>
                  <a:lnTo>
                    <a:pt x="3338286" y="2191657"/>
                  </a:lnTo>
                  <a:cubicBezTo>
                    <a:pt x="3352800" y="2201333"/>
                    <a:pt x="3369494" y="2208351"/>
                    <a:pt x="3381829" y="2220686"/>
                  </a:cubicBezTo>
                  <a:cubicBezTo>
                    <a:pt x="3396343" y="2235200"/>
                    <a:pt x="3406686" y="2255734"/>
                    <a:pt x="3425372" y="2264228"/>
                  </a:cubicBezTo>
                  <a:cubicBezTo>
                    <a:pt x="3461692" y="2280737"/>
                    <a:pt x="3541486" y="2293257"/>
                    <a:pt x="3541486" y="2293257"/>
                  </a:cubicBezTo>
                  <a:cubicBezTo>
                    <a:pt x="3586888" y="2315958"/>
                    <a:pt x="3613666" y="2321698"/>
                    <a:pt x="3643086" y="2365828"/>
                  </a:cubicBezTo>
                  <a:cubicBezTo>
                    <a:pt x="3687321" y="2432180"/>
                    <a:pt x="3618203" y="2396238"/>
                    <a:pt x="3701143" y="2423886"/>
                  </a:cubicBezTo>
                  <a:cubicBezTo>
                    <a:pt x="3793067" y="2419048"/>
                    <a:pt x="3885519" y="2420338"/>
                    <a:pt x="3976914" y="2409371"/>
                  </a:cubicBezTo>
                  <a:cubicBezTo>
                    <a:pt x="4007295" y="2405725"/>
                    <a:pt x="4064000" y="2380343"/>
                    <a:pt x="4064000" y="2380343"/>
                  </a:cubicBezTo>
                  <a:cubicBezTo>
                    <a:pt x="4107732" y="2351188"/>
                    <a:pt x="4114035" y="2344386"/>
                    <a:pt x="4165600" y="2322286"/>
                  </a:cubicBezTo>
                  <a:cubicBezTo>
                    <a:pt x="4179662" y="2316259"/>
                    <a:pt x="4195459" y="2314613"/>
                    <a:pt x="4209143" y="2307771"/>
                  </a:cubicBezTo>
                  <a:cubicBezTo>
                    <a:pt x="4224745" y="2299970"/>
                    <a:pt x="4236353" y="2284868"/>
                    <a:pt x="4252686" y="2278743"/>
                  </a:cubicBezTo>
                  <a:cubicBezTo>
                    <a:pt x="4275785" y="2270081"/>
                    <a:pt x="4301175" y="2269580"/>
                    <a:pt x="4325257" y="2264228"/>
                  </a:cubicBezTo>
                  <a:cubicBezTo>
                    <a:pt x="4344730" y="2259901"/>
                    <a:pt x="4363841" y="2254041"/>
                    <a:pt x="4383314" y="2249714"/>
                  </a:cubicBezTo>
                  <a:cubicBezTo>
                    <a:pt x="4407396" y="2244363"/>
                    <a:pt x="4431953" y="2241183"/>
                    <a:pt x="4455886" y="2235200"/>
                  </a:cubicBezTo>
                  <a:cubicBezTo>
                    <a:pt x="4470729" y="2231489"/>
                    <a:pt x="4484248" y="2222584"/>
                    <a:pt x="4499429" y="2220686"/>
                  </a:cubicBezTo>
                  <a:cubicBezTo>
                    <a:pt x="4600701" y="2208027"/>
                    <a:pt x="4804229" y="2191657"/>
                    <a:pt x="4804229" y="2191657"/>
                  </a:cubicBezTo>
                  <a:cubicBezTo>
                    <a:pt x="4947281" y="2155895"/>
                    <a:pt x="4759242" y="2199591"/>
                    <a:pt x="5036457" y="2162628"/>
                  </a:cubicBezTo>
                  <a:cubicBezTo>
                    <a:pt x="5051622" y="2160606"/>
                    <a:pt x="5065289" y="2152317"/>
                    <a:pt x="5080000" y="2148114"/>
                  </a:cubicBezTo>
                  <a:cubicBezTo>
                    <a:pt x="5099180" y="2142634"/>
                    <a:pt x="5118431" y="2137168"/>
                    <a:pt x="5138057" y="2133600"/>
                  </a:cubicBezTo>
                  <a:cubicBezTo>
                    <a:pt x="5171716" y="2127480"/>
                    <a:pt x="5205790" y="2123924"/>
                    <a:pt x="5239657" y="2119086"/>
                  </a:cubicBezTo>
                  <a:cubicBezTo>
                    <a:pt x="5366064" y="2076949"/>
                    <a:pt x="5294777" y="2096423"/>
                    <a:pt x="5558972" y="2090057"/>
                  </a:cubicBezTo>
                  <a:lnTo>
                    <a:pt x="6487886" y="2075543"/>
                  </a:lnTo>
                  <a:lnTo>
                    <a:pt x="6952343" y="2061028"/>
                  </a:lnTo>
                  <a:cubicBezTo>
                    <a:pt x="6991300" y="2059080"/>
                    <a:pt x="7029645" y="2050395"/>
                    <a:pt x="7068457" y="2046514"/>
                  </a:cubicBezTo>
                  <a:cubicBezTo>
                    <a:pt x="7221002" y="2031260"/>
                    <a:pt x="7331171" y="2026792"/>
                    <a:pt x="7489372" y="2017486"/>
                  </a:cubicBezTo>
                  <a:cubicBezTo>
                    <a:pt x="7593750" y="1982691"/>
                    <a:pt x="7463424" y="2024898"/>
                    <a:pt x="7590972" y="1988457"/>
                  </a:cubicBezTo>
                  <a:cubicBezTo>
                    <a:pt x="7605682" y="1984254"/>
                    <a:pt x="7619229" y="1974593"/>
                    <a:pt x="7634514" y="1973943"/>
                  </a:cubicBezTo>
                  <a:cubicBezTo>
                    <a:pt x="7847253" y="1964890"/>
                    <a:pt x="8060267" y="1964266"/>
                    <a:pt x="8273143" y="1959428"/>
                  </a:cubicBezTo>
                  <a:cubicBezTo>
                    <a:pt x="8424650" y="1908927"/>
                    <a:pt x="8329708" y="1932580"/>
                    <a:pt x="8563429" y="1915886"/>
                  </a:cubicBezTo>
                  <a:cubicBezTo>
                    <a:pt x="8596410" y="1849921"/>
                    <a:pt x="8593691" y="1859378"/>
                    <a:pt x="8621486" y="1785257"/>
                  </a:cubicBezTo>
                  <a:cubicBezTo>
                    <a:pt x="8626858" y="1770932"/>
                    <a:pt x="8631797" y="1756425"/>
                    <a:pt x="8636000" y="1741714"/>
                  </a:cubicBezTo>
                  <a:cubicBezTo>
                    <a:pt x="8641480" y="1722534"/>
                    <a:pt x="8640617" y="1700977"/>
                    <a:pt x="8650514" y="1683657"/>
                  </a:cubicBezTo>
                  <a:cubicBezTo>
                    <a:pt x="8660698" y="1665835"/>
                    <a:pt x="8679543" y="1654628"/>
                    <a:pt x="8694057" y="1640114"/>
                  </a:cubicBezTo>
                  <a:cubicBezTo>
                    <a:pt x="8703733" y="1596571"/>
                    <a:pt x="8712268" y="1552759"/>
                    <a:pt x="8723086" y="1509486"/>
                  </a:cubicBezTo>
                  <a:cubicBezTo>
                    <a:pt x="8726797" y="1494643"/>
                    <a:pt x="8734281" y="1480878"/>
                    <a:pt x="8737600" y="1465943"/>
                  </a:cubicBezTo>
                  <a:cubicBezTo>
                    <a:pt x="8743984" y="1437215"/>
                    <a:pt x="8744371" y="1407249"/>
                    <a:pt x="8752114" y="1378857"/>
                  </a:cubicBezTo>
                  <a:cubicBezTo>
                    <a:pt x="8791936" y="1232842"/>
                    <a:pt x="8773574" y="1383893"/>
                    <a:pt x="8810172" y="1219200"/>
                  </a:cubicBezTo>
                  <a:cubicBezTo>
                    <a:pt x="8819848" y="1175657"/>
                    <a:pt x="8827262" y="1131549"/>
                    <a:pt x="8839200" y="1088571"/>
                  </a:cubicBezTo>
                  <a:cubicBezTo>
                    <a:pt x="8871586" y="971982"/>
                    <a:pt x="8888413" y="888318"/>
                    <a:pt x="9027886" y="841828"/>
                  </a:cubicBezTo>
                  <a:lnTo>
                    <a:pt x="9071429" y="827314"/>
                  </a:lnTo>
                  <a:cubicBezTo>
                    <a:pt x="9121694" y="777049"/>
                    <a:pt x="9175780" y="725932"/>
                    <a:pt x="9216572" y="667657"/>
                  </a:cubicBezTo>
                  <a:cubicBezTo>
                    <a:pt x="9225346" y="655123"/>
                    <a:pt x="9222977" y="637088"/>
                    <a:pt x="9231086" y="624114"/>
                  </a:cubicBezTo>
                  <a:cubicBezTo>
                    <a:pt x="9244985" y="601875"/>
                    <a:pt x="9321353" y="510102"/>
                    <a:pt x="9347200" y="493486"/>
                  </a:cubicBezTo>
                  <a:cubicBezTo>
                    <a:pt x="9392701" y="464235"/>
                    <a:pt x="9446842" y="450165"/>
                    <a:pt x="9492343" y="420914"/>
                  </a:cubicBezTo>
                  <a:cubicBezTo>
                    <a:pt x="9515365" y="406114"/>
                    <a:pt x="9529803" y="380879"/>
                    <a:pt x="9550400" y="362857"/>
                  </a:cubicBezTo>
                  <a:cubicBezTo>
                    <a:pt x="9579209" y="337649"/>
                    <a:pt x="9619483" y="311963"/>
                    <a:pt x="9652000" y="290286"/>
                  </a:cubicBezTo>
                  <a:cubicBezTo>
                    <a:pt x="9661676" y="275772"/>
                    <a:pt x="9673228" y="262345"/>
                    <a:pt x="9681029" y="246743"/>
                  </a:cubicBezTo>
                  <a:cubicBezTo>
                    <a:pt x="9704161" y="200479"/>
                    <a:pt x="9679277" y="195920"/>
                    <a:pt x="9739086" y="174171"/>
                  </a:cubicBezTo>
                  <a:cubicBezTo>
                    <a:pt x="9776580" y="160537"/>
                    <a:pt x="9855200" y="145143"/>
                    <a:pt x="9855200" y="145143"/>
                  </a:cubicBezTo>
                  <a:cubicBezTo>
                    <a:pt x="9966850" y="89317"/>
                    <a:pt x="9864834" y="150022"/>
                    <a:pt x="9985829" y="29028"/>
                  </a:cubicBezTo>
                  <a:cubicBezTo>
                    <a:pt x="9998164" y="16693"/>
                    <a:pt x="10029372" y="0"/>
                    <a:pt x="10029372" y="0"/>
                  </a:cubicBezTo>
                </a:path>
              </a:pathLst>
            </a:custGeom>
            <a:noFill/>
            <a:ln w="762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フリーフォーム 19"/>
            <p:cNvSpPr/>
            <p:nvPr/>
          </p:nvSpPr>
          <p:spPr>
            <a:xfrm>
              <a:off x="8229600" y="5007429"/>
              <a:ext cx="232374" cy="2801257"/>
            </a:xfrm>
            <a:custGeom>
              <a:avLst/>
              <a:gdLst>
                <a:gd name="connsiteX0" fmla="*/ 0 w 232374"/>
                <a:gd name="connsiteY0" fmla="*/ 0 h 2801257"/>
                <a:gd name="connsiteX1" fmla="*/ 29029 w 232374"/>
                <a:gd name="connsiteY1" fmla="*/ 246742 h 2801257"/>
                <a:gd name="connsiteX2" fmla="*/ 43543 w 232374"/>
                <a:gd name="connsiteY2" fmla="*/ 464457 h 2801257"/>
                <a:gd name="connsiteX3" fmla="*/ 116114 w 232374"/>
                <a:gd name="connsiteY3" fmla="*/ 696685 h 2801257"/>
                <a:gd name="connsiteX4" fmla="*/ 130629 w 232374"/>
                <a:gd name="connsiteY4" fmla="*/ 841828 h 2801257"/>
                <a:gd name="connsiteX5" fmla="*/ 145143 w 232374"/>
                <a:gd name="connsiteY5" fmla="*/ 943428 h 2801257"/>
                <a:gd name="connsiteX6" fmla="*/ 174171 w 232374"/>
                <a:gd name="connsiteY6" fmla="*/ 1248228 h 2801257"/>
                <a:gd name="connsiteX7" fmla="*/ 188686 w 232374"/>
                <a:gd name="connsiteY7" fmla="*/ 1698171 h 2801257"/>
                <a:gd name="connsiteX8" fmla="*/ 217714 w 232374"/>
                <a:gd name="connsiteY8" fmla="*/ 2061028 h 2801257"/>
                <a:gd name="connsiteX9" fmla="*/ 232229 w 232374"/>
                <a:gd name="connsiteY9" fmla="*/ 2801257 h 2801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2374" h="2801257">
                  <a:moveTo>
                    <a:pt x="0" y="0"/>
                  </a:moveTo>
                  <a:cubicBezTo>
                    <a:pt x="9676" y="82247"/>
                    <a:pt x="21299" y="164289"/>
                    <a:pt x="29029" y="246742"/>
                  </a:cubicBezTo>
                  <a:cubicBezTo>
                    <a:pt x="35818" y="319157"/>
                    <a:pt x="29722" y="393049"/>
                    <a:pt x="43543" y="464457"/>
                  </a:cubicBezTo>
                  <a:cubicBezTo>
                    <a:pt x="58954" y="544080"/>
                    <a:pt x="116114" y="696685"/>
                    <a:pt x="116114" y="696685"/>
                  </a:cubicBezTo>
                  <a:cubicBezTo>
                    <a:pt x="120952" y="745066"/>
                    <a:pt x="124948" y="793539"/>
                    <a:pt x="130629" y="841828"/>
                  </a:cubicBezTo>
                  <a:cubicBezTo>
                    <a:pt x="134626" y="875804"/>
                    <a:pt x="142302" y="909336"/>
                    <a:pt x="145143" y="943428"/>
                  </a:cubicBezTo>
                  <a:cubicBezTo>
                    <a:pt x="170632" y="1249299"/>
                    <a:pt x="137301" y="1100747"/>
                    <a:pt x="174171" y="1248228"/>
                  </a:cubicBezTo>
                  <a:cubicBezTo>
                    <a:pt x="179009" y="1398209"/>
                    <a:pt x="183027" y="1548219"/>
                    <a:pt x="188686" y="1698171"/>
                  </a:cubicBezTo>
                  <a:cubicBezTo>
                    <a:pt x="200983" y="2024033"/>
                    <a:pt x="169925" y="1917659"/>
                    <a:pt x="217714" y="2061028"/>
                  </a:cubicBezTo>
                  <a:cubicBezTo>
                    <a:pt x="234867" y="2627046"/>
                    <a:pt x="232229" y="2380269"/>
                    <a:pt x="232229" y="2801257"/>
                  </a:cubicBezTo>
                </a:path>
              </a:pathLst>
            </a:custGeom>
            <a:noFill/>
            <a:ln w="762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フリーフォーム 21"/>
            <p:cNvSpPr/>
            <p:nvPr/>
          </p:nvSpPr>
          <p:spPr>
            <a:xfrm>
              <a:off x="493486" y="-333829"/>
              <a:ext cx="857237" cy="8040915"/>
            </a:xfrm>
            <a:custGeom>
              <a:avLst/>
              <a:gdLst>
                <a:gd name="connsiteX0" fmla="*/ 0 w 857237"/>
                <a:gd name="connsiteY0" fmla="*/ 8040915 h 8040915"/>
                <a:gd name="connsiteX1" fmla="*/ 29028 w 857237"/>
                <a:gd name="connsiteY1" fmla="*/ 7474858 h 8040915"/>
                <a:gd name="connsiteX2" fmla="*/ 58057 w 857237"/>
                <a:gd name="connsiteY2" fmla="*/ 7329715 h 8040915"/>
                <a:gd name="connsiteX3" fmla="*/ 116114 w 857237"/>
                <a:gd name="connsiteY3" fmla="*/ 7271658 h 8040915"/>
                <a:gd name="connsiteX4" fmla="*/ 145143 w 857237"/>
                <a:gd name="connsiteY4" fmla="*/ 7228115 h 8040915"/>
                <a:gd name="connsiteX5" fmla="*/ 203200 w 857237"/>
                <a:gd name="connsiteY5" fmla="*/ 6995886 h 8040915"/>
                <a:gd name="connsiteX6" fmla="*/ 217714 w 857237"/>
                <a:gd name="connsiteY6" fmla="*/ 6850743 h 8040915"/>
                <a:gd name="connsiteX7" fmla="*/ 246743 w 857237"/>
                <a:gd name="connsiteY7" fmla="*/ 6792686 h 8040915"/>
                <a:gd name="connsiteX8" fmla="*/ 275771 w 857237"/>
                <a:gd name="connsiteY8" fmla="*/ 6691086 h 8040915"/>
                <a:gd name="connsiteX9" fmla="*/ 290285 w 857237"/>
                <a:gd name="connsiteY9" fmla="*/ 6429829 h 8040915"/>
                <a:gd name="connsiteX10" fmla="*/ 304800 w 857237"/>
                <a:gd name="connsiteY10" fmla="*/ 6371772 h 8040915"/>
                <a:gd name="connsiteX11" fmla="*/ 319314 w 857237"/>
                <a:gd name="connsiteY11" fmla="*/ 6299200 h 8040915"/>
                <a:gd name="connsiteX12" fmla="*/ 348343 w 857237"/>
                <a:gd name="connsiteY12" fmla="*/ 6110515 h 8040915"/>
                <a:gd name="connsiteX13" fmla="*/ 377371 w 857237"/>
                <a:gd name="connsiteY13" fmla="*/ 5907315 h 8040915"/>
                <a:gd name="connsiteX14" fmla="*/ 391885 w 857237"/>
                <a:gd name="connsiteY14" fmla="*/ 5471886 h 8040915"/>
                <a:gd name="connsiteX15" fmla="*/ 406400 w 857237"/>
                <a:gd name="connsiteY15" fmla="*/ 5268686 h 8040915"/>
                <a:gd name="connsiteX16" fmla="*/ 435428 w 857237"/>
                <a:gd name="connsiteY16" fmla="*/ 5225143 h 8040915"/>
                <a:gd name="connsiteX17" fmla="*/ 449943 w 857237"/>
                <a:gd name="connsiteY17" fmla="*/ 5138058 h 8040915"/>
                <a:gd name="connsiteX18" fmla="*/ 464457 w 857237"/>
                <a:gd name="connsiteY18" fmla="*/ 5065486 h 8040915"/>
                <a:gd name="connsiteX19" fmla="*/ 508000 w 857237"/>
                <a:gd name="connsiteY19" fmla="*/ 4847772 h 8040915"/>
                <a:gd name="connsiteX20" fmla="*/ 551543 w 857237"/>
                <a:gd name="connsiteY20" fmla="*/ 4644572 h 8040915"/>
                <a:gd name="connsiteX21" fmla="*/ 580571 w 857237"/>
                <a:gd name="connsiteY21" fmla="*/ 4601029 h 8040915"/>
                <a:gd name="connsiteX22" fmla="*/ 595085 w 857237"/>
                <a:gd name="connsiteY22" fmla="*/ 4542972 h 8040915"/>
                <a:gd name="connsiteX23" fmla="*/ 653143 w 857237"/>
                <a:gd name="connsiteY23" fmla="*/ 4455886 h 8040915"/>
                <a:gd name="connsiteX24" fmla="*/ 667657 w 857237"/>
                <a:gd name="connsiteY24" fmla="*/ 4339772 h 8040915"/>
                <a:gd name="connsiteX25" fmla="*/ 682171 w 857237"/>
                <a:gd name="connsiteY25" fmla="*/ 4194629 h 8040915"/>
                <a:gd name="connsiteX26" fmla="*/ 711200 w 857237"/>
                <a:gd name="connsiteY26" fmla="*/ 4151086 h 8040915"/>
                <a:gd name="connsiteX27" fmla="*/ 725714 w 857237"/>
                <a:gd name="connsiteY27" fmla="*/ 3773715 h 8040915"/>
                <a:gd name="connsiteX28" fmla="*/ 740228 w 857237"/>
                <a:gd name="connsiteY28" fmla="*/ 3715658 h 8040915"/>
                <a:gd name="connsiteX29" fmla="*/ 754743 w 857237"/>
                <a:gd name="connsiteY29" fmla="*/ 3454400 h 8040915"/>
                <a:gd name="connsiteX30" fmla="*/ 783771 w 857237"/>
                <a:gd name="connsiteY30" fmla="*/ 3410858 h 8040915"/>
                <a:gd name="connsiteX31" fmla="*/ 798285 w 857237"/>
                <a:gd name="connsiteY31" fmla="*/ 3338286 h 8040915"/>
                <a:gd name="connsiteX32" fmla="*/ 812800 w 857237"/>
                <a:gd name="connsiteY32" fmla="*/ 3280229 h 8040915"/>
                <a:gd name="connsiteX33" fmla="*/ 841828 w 857237"/>
                <a:gd name="connsiteY33" fmla="*/ 3135086 h 8040915"/>
                <a:gd name="connsiteX34" fmla="*/ 841828 w 857237"/>
                <a:gd name="connsiteY34" fmla="*/ 1625600 h 8040915"/>
                <a:gd name="connsiteX35" fmla="*/ 827314 w 857237"/>
                <a:gd name="connsiteY35" fmla="*/ 1567543 h 8040915"/>
                <a:gd name="connsiteX36" fmla="*/ 812800 w 857237"/>
                <a:gd name="connsiteY36" fmla="*/ 1451429 h 8040915"/>
                <a:gd name="connsiteX37" fmla="*/ 798285 w 857237"/>
                <a:gd name="connsiteY37" fmla="*/ 1364343 h 8040915"/>
                <a:gd name="connsiteX38" fmla="*/ 783771 w 857237"/>
                <a:gd name="connsiteY38" fmla="*/ 1059543 h 8040915"/>
                <a:gd name="connsiteX39" fmla="*/ 798285 w 857237"/>
                <a:gd name="connsiteY39" fmla="*/ 885372 h 8040915"/>
                <a:gd name="connsiteX40" fmla="*/ 769257 w 857237"/>
                <a:gd name="connsiteY40" fmla="*/ 725715 h 8040915"/>
                <a:gd name="connsiteX41" fmla="*/ 725714 w 857237"/>
                <a:gd name="connsiteY41" fmla="*/ 580572 h 8040915"/>
                <a:gd name="connsiteX42" fmla="*/ 696685 w 857237"/>
                <a:gd name="connsiteY42" fmla="*/ 449943 h 8040915"/>
                <a:gd name="connsiteX43" fmla="*/ 653143 w 857237"/>
                <a:gd name="connsiteY43" fmla="*/ 391886 h 8040915"/>
                <a:gd name="connsiteX44" fmla="*/ 551543 w 857237"/>
                <a:gd name="connsiteY44" fmla="*/ 290286 h 8040915"/>
                <a:gd name="connsiteX45" fmla="*/ 522514 w 857237"/>
                <a:gd name="connsiteY45" fmla="*/ 174172 h 8040915"/>
                <a:gd name="connsiteX46" fmla="*/ 508000 w 857237"/>
                <a:gd name="connsiteY46" fmla="*/ 101600 h 8040915"/>
                <a:gd name="connsiteX47" fmla="*/ 478971 w 857237"/>
                <a:gd name="connsiteY47" fmla="*/ 43543 h 8040915"/>
                <a:gd name="connsiteX48" fmla="*/ 449943 w 857237"/>
                <a:gd name="connsiteY48" fmla="*/ 0 h 8040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857237" h="8040915">
                  <a:moveTo>
                    <a:pt x="0" y="8040915"/>
                  </a:moveTo>
                  <a:cubicBezTo>
                    <a:pt x="3915" y="7927388"/>
                    <a:pt x="4796" y="7636402"/>
                    <a:pt x="29028" y="7474858"/>
                  </a:cubicBezTo>
                  <a:cubicBezTo>
                    <a:pt x="36347" y="7426065"/>
                    <a:pt x="38621" y="7375065"/>
                    <a:pt x="58057" y="7329715"/>
                  </a:cubicBezTo>
                  <a:cubicBezTo>
                    <a:pt x="68838" y="7304560"/>
                    <a:pt x="98303" y="7292438"/>
                    <a:pt x="116114" y="7271658"/>
                  </a:cubicBezTo>
                  <a:cubicBezTo>
                    <a:pt x="127467" y="7258413"/>
                    <a:pt x="135467" y="7242629"/>
                    <a:pt x="145143" y="7228115"/>
                  </a:cubicBezTo>
                  <a:cubicBezTo>
                    <a:pt x="164495" y="7150705"/>
                    <a:pt x="195261" y="7075282"/>
                    <a:pt x="203200" y="6995886"/>
                  </a:cubicBezTo>
                  <a:cubicBezTo>
                    <a:pt x="208038" y="6947505"/>
                    <a:pt x="207526" y="6898286"/>
                    <a:pt x="217714" y="6850743"/>
                  </a:cubicBezTo>
                  <a:cubicBezTo>
                    <a:pt x="222248" y="6829587"/>
                    <a:pt x="239349" y="6813020"/>
                    <a:pt x="246743" y="6792686"/>
                  </a:cubicBezTo>
                  <a:cubicBezTo>
                    <a:pt x="258780" y="6759585"/>
                    <a:pt x="266095" y="6724953"/>
                    <a:pt x="275771" y="6691086"/>
                  </a:cubicBezTo>
                  <a:cubicBezTo>
                    <a:pt x="280609" y="6604000"/>
                    <a:pt x="282388" y="6516691"/>
                    <a:pt x="290285" y="6429829"/>
                  </a:cubicBezTo>
                  <a:cubicBezTo>
                    <a:pt x="292091" y="6409963"/>
                    <a:pt x="300473" y="6391245"/>
                    <a:pt x="304800" y="6371772"/>
                  </a:cubicBezTo>
                  <a:cubicBezTo>
                    <a:pt x="310152" y="6347690"/>
                    <a:pt x="315258" y="6323534"/>
                    <a:pt x="319314" y="6299200"/>
                  </a:cubicBezTo>
                  <a:cubicBezTo>
                    <a:pt x="329776" y="6236431"/>
                    <a:pt x="339745" y="6173566"/>
                    <a:pt x="348343" y="6110515"/>
                  </a:cubicBezTo>
                  <a:cubicBezTo>
                    <a:pt x="377897" y="5893790"/>
                    <a:pt x="347330" y="6057520"/>
                    <a:pt x="377371" y="5907315"/>
                  </a:cubicBezTo>
                  <a:cubicBezTo>
                    <a:pt x="382209" y="5762172"/>
                    <a:pt x="385291" y="5616960"/>
                    <a:pt x="391885" y="5471886"/>
                  </a:cubicBezTo>
                  <a:cubicBezTo>
                    <a:pt x="394968" y="5404050"/>
                    <a:pt x="394599" y="5335559"/>
                    <a:pt x="406400" y="5268686"/>
                  </a:cubicBezTo>
                  <a:cubicBezTo>
                    <a:pt x="409432" y="5251508"/>
                    <a:pt x="425752" y="5239657"/>
                    <a:pt x="435428" y="5225143"/>
                  </a:cubicBezTo>
                  <a:cubicBezTo>
                    <a:pt x="440266" y="5196115"/>
                    <a:pt x="444679" y="5167012"/>
                    <a:pt x="449943" y="5138058"/>
                  </a:cubicBezTo>
                  <a:cubicBezTo>
                    <a:pt x="454356" y="5113786"/>
                    <a:pt x="461197" y="5089939"/>
                    <a:pt x="464457" y="5065486"/>
                  </a:cubicBezTo>
                  <a:cubicBezTo>
                    <a:pt x="490116" y="4873037"/>
                    <a:pt x="456330" y="4976945"/>
                    <a:pt x="508000" y="4847772"/>
                  </a:cubicBezTo>
                  <a:cubicBezTo>
                    <a:pt x="517002" y="4802761"/>
                    <a:pt x="542945" y="4670367"/>
                    <a:pt x="551543" y="4644572"/>
                  </a:cubicBezTo>
                  <a:cubicBezTo>
                    <a:pt x="557059" y="4628023"/>
                    <a:pt x="570895" y="4615543"/>
                    <a:pt x="580571" y="4601029"/>
                  </a:cubicBezTo>
                  <a:cubicBezTo>
                    <a:pt x="585409" y="4581677"/>
                    <a:pt x="586164" y="4560814"/>
                    <a:pt x="595085" y="4542972"/>
                  </a:cubicBezTo>
                  <a:cubicBezTo>
                    <a:pt x="610688" y="4511767"/>
                    <a:pt x="641409" y="4488742"/>
                    <a:pt x="653143" y="4455886"/>
                  </a:cubicBezTo>
                  <a:cubicBezTo>
                    <a:pt x="666262" y="4419153"/>
                    <a:pt x="663350" y="4378539"/>
                    <a:pt x="667657" y="4339772"/>
                  </a:cubicBezTo>
                  <a:cubicBezTo>
                    <a:pt x="673026" y="4291447"/>
                    <a:pt x="671238" y="4242006"/>
                    <a:pt x="682171" y="4194629"/>
                  </a:cubicBezTo>
                  <a:cubicBezTo>
                    <a:pt x="686093" y="4177632"/>
                    <a:pt x="701524" y="4165600"/>
                    <a:pt x="711200" y="4151086"/>
                  </a:cubicBezTo>
                  <a:cubicBezTo>
                    <a:pt x="716038" y="4025296"/>
                    <a:pt x="717341" y="3899320"/>
                    <a:pt x="725714" y="3773715"/>
                  </a:cubicBezTo>
                  <a:cubicBezTo>
                    <a:pt x="727041" y="3753811"/>
                    <a:pt x="738422" y="3735524"/>
                    <a:pt x="740228" y="3715658"/>
                  </a:cubicBezTo>
                  <a:cubicBezTo>
                    <a:pt x="748125" y="3628796"/>
                    <a:pt x="742408" y="3540744"/>
                    <a:pt x="754743" y="3454400"/>
                  </a:cubicBezTo>
                  <a:cubicBezTo>
                    <a:pt x="757210" y="3437132"/>
                    <a:pt x="774095" y="3425372"/>
                    <a:pt x="783771" y="3410858"/>
                  </a:cubicBezTo>
                  <a:cubicBezTo>
                    <a:pt x="788609" y="3386667"/>
                    <a:pt x="792933" y="3362368"/>
                    <a:pt x="798285" y="3338286"/>
                  </a:cubicBezTo>
                  <a:cubicBezTo>
                    <a:pt x="802612" y="3318813"/>
                    <a:pt x="808620" y="3299734"/>
                    <a:pt x="812800" y="3280229"/>
                  </a:cubicBezTo>
                  <a:cubicBezTo>
                    <a:pt x="823138" y="3231985"/>
                    <a:pt x="841828" y="3135086"/>
                    <a:pt x="841828" y="3135086"/>
                  </a:cubicBezTo>
                  <a:cubicBezTo>
                    <a:pt x="857694" y="2421146"/>
                    <a:pt x="866578" y="2405207"/>
                    <a:pt x="841828" y="1625600"/>
                  </a:cubicBezTo>
                  <a:cubicBezTo>
                    <a:pt x="841195" y="1605662"/>
                    <a:pt x="830593" y="1587220"/>
                    <a:pt x="827314" y="1567543"/>
                  </a:cubicBezTo>
                  <a:cubicBezTo>
                    <a:pt x="820902" y="1529068"/>
                    <a:pt x="818316" y="1490043"/>
                    <a:pt x="812800" y="1451429"/>
                  </a:cubicBezTo>
                  <a:cubicBezTo>
                    <a:pt x="808638" y="1422296"/>
                    <a:pt x="803123" y="1393372"/>
                    <a:pt x="798285" y="1364343"/>
                  </a:cubicBezTo>
                  <a:cubicBezTo>
                    <a:pt x="793447" y="1262743"/>
                    <a:pt x="783771" y="1161258"/>
                    <a:pt x="783771" y="1059543"/>
                  </a:cubicBezTo>
                  <a:cubicBezTo>
                    <a:pt x="783771" y="1001285"/>
                    <a:pt x="798285" y="943630"/>
                    <a:pt x="798285" y="885372"/>
                  </a:cubicBezTo>
                  <a:cubicBezTo>
                    <a:pt x="798285" y="751272"/>
                    <a:pt x="789668" y="807362"/>
                    <a:pt x="769257" y="725715"/>
                  </a:cubicBezTo>
                  <a:cubicBezTo>
                    <a:pt x="736552" y="594892"/>
                    <a:pt x="777721" y="710586"/>
                    <a:pt x="725714" y="580572"/>
                  </a:cubicBezTo>
                  <a:cubicBezTo>
                    <a:pt x="722160" y="559247"/>
                    <a:pt x="713501" y="479372"/>
                    <a:pt x="696685" y="449943"/>
                  </a:cubicBezTo>
                  <a:cubicBezTo>
                    <a:pt x="684683" y="428940"/>
                    <a:pt x="669415" y="409785"/>
                    <a:pt x="653143" y="391886"/>
                  </a:cubicBezTo>
                  <a:cubicBezTo>
                    <a:pt x="620926" y="356447"/>
                    <a:pt x="551543" y="290286"/>
                    <a:pt x="551543" y="290286"/>
                  </a:cubicBezTo>
                  <a:cubicBezTo>
                    <a:pt x="541867" y="251581"/>
                    <a:pt x="531485" y="213046"/>
                    <a:pt x="522514" y="174172"/>
                  </a:cubicBezTo>
                  <a:cubicBezTo>
                    <a:pt x="516967" y="150134"/>
                    <a:pt x="515801" y="125004"/>
                    <a:pt x="508000" y="101600"/>
                  </a:cubicBezTo>
                  <a:cubicBezTo>
                    <a:pt x="501158" y="81074"/>
                    <a:pt x="489706" y="62329"/>
                    <a:pt x="478971" y="43543"/>
                  </a:cubicBezTo>
                  <a:cubicBezTo>
                    <a:pt x="470316" y="28397"/>
                    <a:pt x="449943" y="0"/>
                    <a:pt x="449943" y="0"/>
                  </a:cubicBezTo>
                </a:path>
              </a:pathLst>
            </a:custGeom>
            <a:noFill/>
            <a:ln w="762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フリーフォーム 22"/>
            <p:cNvSpPr/>
            <p:nvPr/>
          </p:nvSpPr>
          <p:spPr>
            <a:xfrm>
              <a:off x="-537029" y="1103086"/>
              <a:ext cx="6574972" cy="2046514"/>
            </a:xfrm>
            <a:custGeom>
              <a:avLst/>
              <a:gdLst>
                <a:gd name="connsiteX0" fmla="*/ 0 w 6574972"/>
                <a:gd name="connsiteY0" fmla="*/ 0 h 2046514"/>
                <a:gd name="connsiteX1" fmla="*/ 188686 w 6574972"/>
                <a:gd name="connsiteY1" fmla="*/ 43543 h 2046514"/>
                <a:gd name="connsiteX2" fmla="*/ 246743 w 6574972"/>
                <a:gd name="connsiteY2" fmla="*/ 58057 h 2046514"/>
                <a:gd name="connsiteX3" fmla="*/ 391886 w 6574972"/>
                <a:gd name="connsiteY3" fmla="*/ 130628 h 2046514"/>
                <a:gd name="connsiteX4" fmla="*/ 580572 w 6574972"/>
                <a:gd name="connsiteY4" fmla="*/ 246743 h 2046514"/>
                <a:gd name="connsiteX5" fmla="*/ 696686 w 6574972"/>
                <a:gd name="connsiteY5" fmla="*/ 290285 h 2046514"/>
                <a:gd name="connsiteX6" fmla="*/ 972458 w 6574972"/>
                <a:gd name="connsiteY6" fmla="*/ 304800 h 2046514"/>
                <a:gd name="connsiteX7" fmla="*/ 1016000 w 6574972"/>
                <a:gd name="connsiteY7" fmla="*/ 333828 h 2046514"/>
                <a:gd name="connsiteX8" fmla="*/ 1204686 w 6574972"/>
                <a:gd name="connsiteY8" fmla="*/ 362857 h 2046514"/>
                <a:gd name="connsiteX9" fmla="*/ 1262743 w 6574972"/>
                <a:gd name="connsiteY9" fmla="*/ 391885 h 2046514"/>
                <a:gd name="connsiteX10" fmla="*/ 1320800 w 6574972"/>
                <a:gd name="connsiteY10" fmla="*/ 435428 h 2046514"/>
                <a:gd name="connsiteX11" fmla="*/ 1378858 w 6574972"/>
                <a:gd name="connsiteY11" fmla="*/ 449943 h 2046514"/>
                <a:gd name="connsiteX12" fmla="*/ 1422400 w 6574972"/>
                <a:gd name="connsiteY12" fmla="*/ 464457 h 2046514"/>
                <a:gd name="connsiteX13" fmla="*/ 1480458 w 6574972"/>
                <a:gd name="connsiteY13" fmla="*/ 478971 h 2046514"/>
                <a:gd name="connsiteX14" fmla="*/ 1611086 w 6574972"/>
                <a:gd name="connsiteY14" fmla="*/ 508000 h 2046514"/>
                <a:gd name="connsiteX15" fmla="*/ 1669143 w 6574972"/>
                <a:gd name="connsiteY15" fmla="*/ 522514 h 2046514"/>
                <a:gd name="connsiteX16" fmla="*/ 1828800 w 6574972"/>
                <a:gd name="connsiteY16" fmla="*/ 537028 h 2046514"/>
                <a:gd name="connsiteX17" fmla="*/ 2002972 w 6574972"/>
                <a:gd name="connsiteY17" fmla="*/ 566057 h 2046514"/>
                <a:gd name="connsiteX18" fmla="*/ 2090058 w 6574972"/>
                <a:gd name="connsiteY18" fmla="*/ 595085 h 2046514"/>
                <a:gd name="connsiteX19" fmla="*/ 2133600 w 6574972"/>
                <a:gd name="connsiteY19" fmla="*/ 609600 h 2046514"/>
                <a:gd name="connsiteX20" fmla="*/ 2177143 w 6574972"/>
                <a:gd name="connsiteY20" fmla="*/ 638628 h 2046514"/>
                <a:gd name="connsiteX21" fmla="*/ 2336800 w 6574972"/>
                <a:gd name="connsiteY21" fmla="*/ 682171 h 2046514"/>
                <a:gd name="connsiteX22" fmla="*/ 2380343 w 6574972"/>
                <a:gd name="connsiteY22" fmla="*/ 696685 h 2046514"/>
                <a:gd name="connsiteX23" fmla="*/ 2423886 w 6574972"/>
                <a:gd name="connsiteY23" fmla="*/ 725714 h 2046514"/>
                <a:gd name="connsiteX24" fmla="*/ 2554515 w 6574972"/>
                <a:gd name="connsiteY24" fmla="*/ 769257 h 2046514"/>
                <a:gd name="connsiteX25" fmla="*/ 2598058 w 6574972"/>
                <a:gd name="connsiteY25" fmla="*/ 783771 h 2046514"/>
                <a:gd name="connsiteX26" fmla="*/ 2641600 w 6574972"/>
                <a:gd name="connsiteY26" fmla="*/ 798285 h 2046514"/>
                <a:gd name="connsiteX27" fmla="*/ 2699658 w 6574972"/>
                <a:gd name="connsiteY27" fmla="*/ 841828 h 2046514"/>
                <a:gd name="connsiteX28" fmla="*/ 2975429 w 6574972"/>
                <a:gd name="connsiteY28" fmla="*/ 885371 h 2046514"/>
                <a:gd name="connsiteX29" fmla="*/ 3149600 w 6574972"/>
                <a:gd name="connsiteY29" fmla="*/ 914400 h 2046514"/>
                <a:gd name="connsiteX30" fmla="*/ 3236686 w 6574972"/>
                <a:gd name="connsiteY30" fmla="*/ 943428 h 2046514"/>
                <a:gd name="connsiteX31" fmla="*/ 3439886 w 6574972"/>
                <a:gd name="connsiteY31" fmla="*/ 957943 h 2046514"/>
                <a:gd name="connsiteX32" fmla="*/ 3686629 w 6574972"/>
                <a:gd name="connsiteY32" fmla="*/ 1045028 h 2046514"/>
                <a:gd name="connsiteX33" fmla="*/ 3744686 w 6574972"/>
                <a:gd name="connsiteY33" fmla="*/ 1074057 h 2046514"/>
                <a:gd name="connsiteX34" fmla="*/ 3831772 w 6574972"/>
                <a:gd name="connsiteY34" fmla="*/ 1103085 h 2046514"/>
                <a:gd name="connsiteX35" fmla="*/ 3875315 w 6574972"/>
                <a:gd name="connsiteY35" fmla="*/ 1161143 h 2046514"/>
                <a:gd name="connsiteX36" fmla="*/ 3918858 w 6574972"/>
                <a:gd name="connsiteY36" fmla="*/ 1175657 h 2046514"/>
                <a:gd name="connsiteX37" fmla="*/ 4034972 w 6574972"/>
                <a:gd name="connsiteY37" fmla="*/ 1204685 h 2046514"/>
                <a:gd name="connsiteX38" fmla="*/ 4093029 w 6574972"/>
                <a:gd name="connsiteY38" fmla="*/ 1219200 h 2046514"/>
                <a:gd name="connsiteX39" fmla="*/ 4180115 w 6574972"/>
                <a:gd name="connsiteY39" fmla="*/ 1248228 h 2046514"/>
                <a:gd name="connsiteX40" fmla="*/ 4267200 w 6574972"/>
                <a:gd name="connsiteY40" fmla="*/ 1306285 h 2046514"/>
                <a:gd name="connsiteX41" fmla="*/ 4354286 w 6574972"/>
                <a:gd name="connsiteY41" fmla="*/ 1349828 h 2046514"/>
                <a:gd name="connsiteX42" fmla="*/ 4397829 w 6574972"/>
                <a:gd name="connsiteY42" fmla="*/ 1393371 h 2046514"/>
                <a:gd name="connsiteX43" fmla="*/ 4470400 w 6574972"/>
                <a:gd name="connsiteY43" fmla="*/ 1407885 h 2046514"/>
                <a:gd name="connsiteX44" fmla="*/ 4528458 w 6574972"/>
                <a:gd name="connsiteY44" fmla="*/ 1422400 h 2046514"/>
                <a:gd name="connsiteX45" fmla="*/ 4572000 w 6574972"/>
                <a:gd name="connsiteY45" fmla="*/ 1436914 h 2046514"/>
                <a:gd name="connsiteX46" fmla="*/ 4717143 w 6574972"/>
                <a:gd name="connsiteY46" fmla="*/ 1451428 h 2046514"/>
                <a:gd name="connsiteX47" fmla="*/ 4862286 w 6574972"/>
                <a:gd name="connsiteY47" fmla="*/ 1480457 h 2046514"/>
                <a:gd name="connsiteX48" fmla="*/ 4934858 w 6574972"/>
                <a:gd name="connsiteY48" fmla="*/ 1494971 h 2046514"/>
                <a:gd name="connsiteX49" fmla="*/ 5109029 w 6574972"/>
                <a:gd name="connsiteY49" fmla="*/ 1524000 h 2046514"/>
                <a:gd name="connsiteX50" fmla="*/ 5152572 w 6574972"/>
                <a:gd name="connsiteY50" fmla="*/ 1538514 h 2046514"/>
                <a:gd name="connsiteX51" fmla="*/ 5167086 w 6574972"/>
                <a:gd name="connsiteY51" fmla="*/ 1582057 h 2046514"/>
                <a:gd name="connsiteX52" fmla="*/ 5268686 w 6574972"/>
                <a:gd name="connsiteY52" fmla="*/ 1625600 h 2046514"/>
                <a:gd name="connsiteX53" fmla="*/ 5602515 w 6574972"/>
                <a:gd name="connsiteY53" fmla="*/ 1669143 h 2046514"/>
                <a:gd name="connsiteX54" fmla="*/ 5776686 w 6574972"/>
                <a:gd name="connsiteY54" fmla="*/ 1683657 h 2046514"/>
                <a:gd name="connsiteX55" fmla="*/ 5994400 w 6574972"/>
                <a:gd name="connsiteY55" fmla="*/ 1727200 h 2046514"/>
                <a:gd name="connsiteX56" fmla="*/ 6037943 w 6574972"/>
                <a:gd name="connsiteY56" fmla="*/ 1756228 h 2046514"/>
                <a:gd name="connsiteX57" fmla="*/ 6081486 w 6574972"/>
                <a:gd name="connsiteY57" fmla="*/ 1799771 h 2046514"/>
                <a:gd name="connsiteX58" fmla="*/ 6212115 w 6574972"/>
                <a:gd name="connsiteY58" fmla="*/ 1814285 h 2046514"/>
                <a:gd name="connsiteX59" fmla="*/ 6313715 w 6574972"/>
                <a:gd name="connsiteY59" fmla="*/ 1872343 h 2046514"/>
                <a:gd name="connsiteX60" fmla="*/ 6357258 w 6574972"/>
                <a:gd name="connsiteY60" fmla="*/ 1930400 h 2046514"/>
                <a:gd name="connsiteX61" fmla="*/ 6487886 w 6574972"/>
                <a:gd name="connsiteY61" fmla="*/ 2002971 h 2046514"/>
                <a:gd name="connsiteX62" fmla="*/ 6531429 w 6574972"/>
                <a:gd name="connsiteY62" fmla="*/ 2032000 h 2046514"/>
                <a:gd name="connsiteX63" fmla="*/ 6574972 w 6574972"/>
                <a:gd name="connsiteY63" fmla="*/ 2046514 h 2046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6574972" h="2046514">
                  <a:moveTo>
                    <a:pt x="0" y="0"/>
                  </a:moveTo>
                  <a:cubicBezTo>
                    <a:pt x="111698" y="22339"/>
                    <a:pt x="48631" y="8529"/>
                    <a:pt x="188686" y="43543"/>
                  </a:cubicBezTo>
                  <a:lnTo>
                    <a:pt x="246743" y="58057"/>
                  </a:lnTo>
                  <a:cubicBezTo>
                    <a:pt x="350427" y="127179"/>
                    <a:pt x="299983" y="107653"/>
                    <a:pt x="391886" y="130628"/>
                  </a:cubicBezTo>
                  <a:cubicBezTo>
                    <a:pt x="473677" y="212419"/>
                    <a:pt x="417071" y="164992"/>
                    <a:pt x="580572" y="246743"/>
                  </a:cubicBezTo>
                  <a:cubicBezTo>
                    <a:pt x="622626" y="267770"/>
                    <a:pt x="648842" y="286125"/>
                    <a:pt x="696686" y="290285"/>
                  </a:cubicBezTo>
                  <a:cubicBezTo>
                    <a:pt x="788391" y="298259"/>
                    <a:pt x="880534" y="299962"/>
                    <a:pt x="972458" y="304800"/>
                  </a:cubicBezTo>
                  <a:cubicBezTo>
                    <a:pt x="986972" y="314476"/>
                    <a:pt x="999967" y="326957"/>
                    <a:pt x="1016000" y="333828"/>
                  </a:cubicBezTo>
                  <a:cubicBezTo>
                    <a:pt x="1059998" y="352684"/>
                    <a:pt x="1178454" y="359942"/>
                    <a:pt x="1204686" y="362857"/>
                  </a:cubicBezTo>
                  <a:cubicBezTo>
                    <a:pt x="1224038" y="372533"/>
                    <a:pt x="1244395" y="380418"/>
                    <a:pt x="1262743" y="391885"/>
                  </a:cubicBezTo>
                  <a:cubicBezTo>
                    <a:pt x="1283256" y="404706"/>
                    <a:pt x="1299163" y="424610"/>
                    <a:pt x="1320800" y="435428"/>
                  </a:cubicBezTo>
                  <a:cubicBezTo>
                    <a:pt x="1338642" y="444349"/>
                    <a:pt x="1359677" y="444463"/>
                    <a:pt x="1378858" y="449943"/>
                  </a:cubicBezTo>
                  <a:cubicBezTo>
                    <a:pt x="1393568" y="454146"/>
                    <a:pt x="1407690" y="460254"/>
                    <a:pt x="1422400" y="464457"/>
                  </a:cubicBezTo>
                  <a:cubicBezTo>
                    <a:pt x="1441581" y="469937"/>
                    <a:pt x="1461277" y="473491"/>
                    <a:pt x="1480458" y="478971"/>
                  </a:cubicBezTo>
                  <a:cubicBezTo>
                    <a:pt x="1612284" y="516635"/>
                    <a:pt x="1392792" y="464341"/>
                    <a:pt x="1611086" y="508000"/>
                  </a:cubicBezTo>
                  <a:cubicBezTo>
                    <a:pt x="1630647" y="511912"/>
                    <a:pt x="1649370" y="519878"/>
                    <a:pt x="1669143" y="522514"/>
                  </a:cubicBezTo>
                  <a:cubicBezTo>
                    <a:pt x="1722113" y="529576"/>
                    <a:pt x="1775581" y="532190"/>
                    <a:pt x="1828800" y="537028"/>
                  </a:cubicBezTo>
                  <a:cubicBezTo>
                    <a:pt x="1947852" y="576714"/>
                    <a:pt x="1759930" y="517450"/>
                    <a:pt x="2002972" y="566057"/>
                  </a:cubicBezTo>
                  <a:cubicBezTo>
                    <a:pt x="2032977" y="572058"/>
                    <a:pt x="2061029" y="585409"/>
                    <a:pt x="2090058" y="595085"/>
                  </a:cubicBezTo>
                  <a:cubicBezTo>
                    <a:pt x="2104572" y="599923"/>
                    <a:pt x="2120870" y="601114"/>
                    <a:pt x="2133600" y="609600"/>
                  </a:cubicBezTo>
                  <a:cubicBezTo>
                    <a:pt x="2148114" y="619276"/>
                    <a:pt x="2161203" y="631543"/>
                    <a:pt x="2177143" y="638628"/>
                  </a:cubicBezTo>
                  <a:cubicBezTo>
                    <a:pt x="2257215" y="674215"/>
                    <a:pt x="2258747" y="662658"/>
                    <a:pt x="2336800" y="682171"/>
                  </a:cubicBezTo>
                  <a:cubicBezTo>
                    <a:pt x="2351643" y="685882"/>
                    <a:pt x="2365829" y="691847"/>
                    <a:pt x="2380343" y="696685"/>
                  </a:cubicBezTo>
                  <a:cubicBezTo>
                    <a:pt x="2394857" y="706361"/>
                    <a:pt x="2407945" y="718629"/>
                    <a:pt x="2423886" y="725714"/>
                  </a:cubicBezTo>
                  <a:cubicBezTo>
                    <a:pt x="2423896" y="725719"/>
                    <a:pt x="2532738" y="761998"/>
                    <a:pt x="2554515" y="769257"/>
                  </a:cubicBezTo>
                  <a:lnTo>
                    <a:pt x="2598058" y="783771"/>
                  </a:lnTo>
                  <a:lnTo>
                    <a:pt x="2641600" y="798285"/>
                  </a:lnTo>
                  <a:cubicBezTo>
                    <a:pt x="2660953" y="812799"/>
                    <a:pt x="2678021" y="831010"/>
                    <a:pt x="2699658" y="841828"/>
                  </a:cubicBezTo>
                  <a:cubicBezTo>
                    <a:pt x="2788708" y="886353"/>
                    <a:pt x="2875556" y="877689"/>
                    <a:pt x="2975429" y="885371"/>
                  </a:cubicBezTo>
                  <a:cubicBezTo>
                    <a:pt x="3033486" y="895047"/>
                    <a:pt x="3093762" y="895788"/>
                    <a:pt x="3149600" y="914400"/>
                  </a:cubicBezTo>
                  <a:cubicBezTo>
                    <a:pt x="3178629" y="924076"/>
                    <a:pt x="3206165" y="941248"/>
                    <a:pt x="3236686" y="943428"/>
                  </a:cubicBezTo>
                  <a:lnTo>
                    <a:pt x="3439886" y="957943"/>
                  </a:lnTo>
                  <a:cubicBezTo>
                    <a:pt x="3522500" y="985481"/>
                    <a:pt x="3606156" y="1011497"/>
                    <a:pt x="3686629" y="1045028"/>
                  </a:cubicBezTo>
                  <a:cubicBezTo>
                    <a:pt x="3706601" y="1053350"/>
                    <a:pt x="3724597" y="1066021"/>
                    <a:pt x="3744686" y="1074057"/>
                  </a:cubicBezTo>
                  <a:cubicBezTo>
                    <a:pt x="3773096" y="1085421"/>
                    <a:pt x="3831772" y="1103085"/>
                    <a:pt x="3831772" y="1103085"/>
                  </a:cubicBezTo>
                  <a:cubicBezTo>
                    <a:pt x="3846286" y="1122438"/>
                    <a:pt x="3856731" y="1145656"/>
                    <a:pt x="3875315" y="1161143"/>
                  </a:cubicBezTo>
                  <a:cubicBezTo>
                    <a:pt x="3887068" y="1170937"/>
                    <a:pt x="3904098" y="1171632"/>
                    <a:pt x="3918858" y="1175657"/>
                  </a:cubicBezTo>
                  <a:cubicBezTo>
                    <a:pt x="3957348" y="1186154"/>
                    <a:pt x="3996267" y="1195009"/>
                    <a:pt x="4034972" y="1204685"/>
                  </a:cubicBezTo>
                  <a:cubicBezTo>
                    <a:pt x="4054324" y="1209523"/>
                    <a:pt x="4074105" y="1212892"/>
                    <a:pt x="4093029" y="1219200"/>
                  </a:cubicBezTo>
                  <a:lnTo>
                    <a:pt x="4180115" y="1248228"/>
                  </a:lnTo>
                  <a:cubicBezTo>
                    <a:pt x="4209143" y="1267580"/>
                    <a:pt x="4234103" y="1295252"/>
                    <a:pt x="4267200" y="1306285"/>
                  </a:cubicBezTo>
                  <a:cubicBezTo>
                    <a:pt x="4310838" y="1320832"/>
                    <a:pt x="4316772" y="1318567"/>
                    <a:pt x="4354286" y="1349828"/>
                  </a:cubicBezTo>
                  <a:cubicBezTo>
                    <a:pt x="4370055" y="1362969"/>
                    <a:pt x="4379470" y="1384191"/>
                    <a:pt x="4397829" y="1393371"/>
                  </a:cubicBezTo>
                  <a:cubicBezTo>
                    <a:pt x="4419894" y="1404403"/>
                    <a:pt x="4446318" y="1402533"/>
                    <a:pt x="4470400" y="1407885"/>
                  </a:cubicBezTo>
                  <a:cubicBezTo>
                    <a:pt x="4489873" y="1412212"/>
                    <a:pt x="4509277" y="1416920"/>
                    <a:pt x="4528458" y="1422400"/>
                  </a:cubicBezTo>
                  <a:cubicBezTo>
                    <a:pt x="4543168" y="1426603"/>
                    <a:pt x="4556879" y="1434588"/>
                    <a:pt x="4572000" y="1436914"/>
                  </a:cubicBezTo>
                  <a:cubicBezTo>
                    <a:pt x="4620057" y="1444307"/>
                    <a:pt x="4668762" y="1446590"/>
                    <a:pt x="4717143" y="1451428"/>
                  </a:cubicBezTo>
                  <a:cubicBezTo>
                    <a:pt x="4800598" y="1479248"/>
                    <a:pt x="4728865" y="1458221"/>
                    <a:pt x="4862286" y="1480457"/>
                  </a:cubicBezTo>
                  <a:cubicBezTo>
                    <a:pt x="4886620" y="1484513"/>
                    <a:pt x="4910524" y="1490915"/>
                    <a:pt x="4934858" y="1494971"/>
                  </a:cubicBezTo>
                  <a:cubicBezTo>
                    <a:pt x="5008606" y="1507262"/>
                    <a:pt x="5040607" y="1506894"/>
                    <a:pt x="5109029" y="1524000"/>
                  </a:cubicBezTo>
                  <a:cubicBezTo>
                    <a:pt x="5123872" y="1527711"/>
                    <a:pt x="5138058" y="1533676"/>
                    <a:pt x="5152572" y="1538514"/>
                  </a:cubicBezTo>
                  <a:cubicBezTo>
                    <a:pt x="5157410" y="1553028"/>
                    <a:pt x="5157529" y="1570110"/>
                    <a:pt x="5167086" y="1582057"/>
                  </a:cubicBezTo>
                  <a:cubicBezTo>
                    <a:pt x="5189798" y="1610447"/>
                    <a:pt x="5236508" y="1620237"/>
                    <a:pt x="5268686" y="1625600"/>
                  </a:cubicBezTo>
                  <a:cubicBezTo>
                    <a:pt x="5364102" y="1641503"/>
                    <a:pt x="5500670" y="1659443"/>
                    <a:pt x="5602515" y="1669143"/>
                  </a:cubicBezTo>
                  <a:cubicBezTo>
                    <a:pt x="5660511" y="1674666"/>
                    <a:pt x="5718629" y="1678819"/>
                    <a:pt x="5776686" y="1683657"/>
                  </a:cubicBezTo>
                  <a:cubicBezTo>
                    <a:pt x="5925989" y="1720982"/>
                    <a:pt x="5853305" y="1707043"/>
                    <a:pt x="5994400" y="1727200"/>
                  </a:cubicBezTo>
                  <a:cubicBezTo>
                    <a:pt x="6008914" y="1736876"/>
                    <a:pt x="6024542" y="1745061"/>
                    <a:pt x="6037943" y="1756228"/>
                  </a:cubicBezTo>
                  <a:cubicBezTo>
                    <a:pt x="6053712" y="1769369"/>
                    <a:pt x="6062013" y="1793280"/>
                    <a:pt x="6081486" y="1799771"/>
                  </a:cubicBezTo>
                  <a:cubicBezTo>
                    <a:pt x="6123049" y="1813625"/>
                    <a:pt x="6168572" y="1809447"/>
                    <a:pt x="6212115" y="1814285"/>
                  </a:cubicBezTo>
                  <a:cubicBezTo>
                    <a:pt x="6234883" y="1825669"/>
                    <a:pt x="6293200" y="1851828"/>
                    <a:pt x="6313715" y="1872343"/>
                  </a:cubicBezTo>
                  <a:cubicBezTo>
                    <a:pt x="6330820" y="1889448"/>
                    <a:pt x="6339178" y="1914329"/>
                    <a:pt x="6357258" y="1930400"/>
                  </a:cubicBezTo>
                  <a:cubicBezTo>
                    <a:pt x="6417148" y="1983636"/>
                    <a:pt x="6428754" y="1983261"/>
                    <a:pt x="6487886" y="2002971"/>
                  </a:cubicBezTo>
                  <a:cubicBezTo>
                    <a:pt x="6502400" y="2012647"/>
                    <a:pt x="6515827" y="2024199"/>
                    <a:pt x="6531429" y="2032000"/>
                  </a:cubicBezTo>
                  <a:cubicBezTo>
                    <a:pt x="6545113" y="2038842"/>
                    <a:pt x="6574972" y="2046514"/>
                    <a:pt x="6574972" y="2046514"/>
                  </a:cubicBezTo>
                </a:path>
              </a:pathLst>
            </a:custGeom>
            <a:noFill/>
            <a:ln w="762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フリーフォーム 23"/>
            <p:cNvSpPr/>
            <p:nvPr/>
          </p:nvSpPr>
          <p:spPr>
            <a:xfrm>
              <a:off x="323528" y="-290286"/>
              <a:ext cx="5718629" cy="8069943"/>
            </a:xfrm>
            <a:custGeom>
              <a:avLst/>
              <a:gdLst>
                <a:gd name="connsiteX0" fmla="*/ 0 w 5718629"/>
                <a:gd name="connsiteY0" fmla="*/ 8069943 h 8069943"/>
                <a:gd name="connsiteX1" fmla="*/ 72571 w 5718629"/>
                <a:gd name="connsiteY1" fmla="*/ 8055429 h 8069943"/>
                <a:gd name="connsiteX2" fmla="*/ 116114 w 5718629"/>
                <a:gd name="connsiteY2" fmla="*/ 8026400 h 8069943"/>
                <a:gd name="connsiteX3" fmla="*/ 159657 w 5718629"/>
                <a:gd name="connsiteY3" fmla="*/ 8011886 h 8069943"/>
                <a:gd name="connsiteX4" fmla="*/ 246743 w 5718629"/>
                <a:gd name="connsiteY4" fmla="*/ 7895772 h 8069943"/>
                <a:gd name="connsiteX5" fmla="*/ 304800 w 5718629"/>
                <a:gd name="connsiteY5" fmla="*/ 7779657 h 8069943"/>
                <a:gd name="connsiteX6" fmla="*/ 566057 w 5718629"/>
                <a:gd name="connsiteY6" fmla="*/ 7634515 h 8069943"/>
                <a:gd name="connsiteX7" fmla="*/ 624114 w 5718629"/>
                <a:gd name="connsiteY7" fmla="*/ 7590972 h 8069943"/>
                <a:gd name="connsiteX8" fmla="*/ 711200 w 5718629"/>
                <a:gd name="connsiteY8" fmla="*/ 7416800 h 8069943"/>
                <a:gd name="connsiteX9" fmla="*/ 783771 w 5718629"/>
                <a:gd name="connsiteY9" fmla="*/ 7329715 h 8069943"/>
                <a:gd name="connsiteX10" fmla="*/ 870857 w 5718629"/>
                <a:gd name="connsiteY10" fmla="*/ 7300686 h 8069943"/>
                <a:gd name="connsiteX11" fmla="*/ 1016000 w 5718629"/>
                <a:gd name="connsiteY11" fmla="*/ 7097486 h 8069943"/>
                <a:gd name="connsiteX12" fmla="*/ 1074057 w 5718629"/>
                <a:gd name="connsiteY12" fmla="*/ 7024915 h 8069943"/>
                <a:gd name="connsiteX13" fmla="*/ 1219200 w 5718629"/>
                <a:gd name="connsiteY13" fmla="*/ 6923315 h 8069943"/>
                <a:gd name="connsiteX14" fmla="*/ 1335314 w 5718629"/>
                <a:gd name="connsiteY14" fmla="*/ 6836229 h 8069943"/>
                <a:gd name="connsiteX15" fmla="*/ 1393371 w 5718629"/>
                <a:gd name="connsiteY15" fmla="*/ 6763657 h 8069943"/>
                <a:gd name="connsiteX16" fmla="*/ 1422400 w 5718629"/>
                <a:gd name="connsiteY16" fmla="*/ 6705600 h 8069943"/>
                <a:gd name="connsiteX17" fmla="*/ 1509486 w 5718629"/>
                <a:gd name="connsiteY17" fmla="*/ 6560457 h 8069943"/>
                <a:gd name="connsiteX18" fmla="*/ 1538514 w 5718629"/>
                <a:gd name="connsiteY18" fmla="*/ 6473372 h 8069943"/>
                <a:gd name="connsiteX19" fmla="*/ 1654629 w 5718629"/>
                <a:gd name="connsiteY19" fmla="*/ 6299200 h 8069943"/>
                <a:gd name="connsiteX20" fmla="*/ 1770743 w 5718629"/>
                <a:gd name="connsiteY20" fmla="*/ 6154057 h 8069943"/>
                <a:gd name="connsiteX21" fmla="*/ 1828800 w 5718629"/>
                <a:gd name="connsiteY21" fmla="*/ 6066972 h 8069943"/>
                <a:gd name="connsiteX22" fmla="*/ 1886857 w 5718629"/>
                <a:gd name="connsiteY22" fmla="*/ 5878286 h 8069943"/>
                <a:gd name="connsiteX23" fmla="*/ 1901371 w 5718629"/>
                <a:gd name="connsiteY23" fmla="*/ 5805715 h 8069943"/>
                <a:gd name="connsiteX24" fmla="*/ 1988457 w 5718629"/>
                <a:gd name="connsiteY24" fmla="*/ 5718629 h 8069943"/>
                <a:gd name="connsiteX25" fmla="*/ 2061029 w 5718629"/>
                <a:gd name="connsiteY25" fmla="*/ 5617029 h 8069943"/>
                <a:gd name="connsiteX26" fmla="*/ 2090057 w 5718629"/>
                <a:gd name="connsiteY26" fmla="*/ 5573486 h 8069943"/>
                <a:gd name="connsiteX27" fmla="*/ 2177143 w 5718629"/>
                <a:gd name="connsiteY27" fmla="*/ 5471886 h 8069943"/>
                <a:gd name="connsiteX28" fmla="*/ 2206171 w 5718629"/>
                <a:gd name="connsiteY28" fmla="*/ 5399315 h 8069943"/>
                <a:gd name="connsiteX29" fmla="*/ 2264229 w 5718629"/>
                <a:gd name="connsiteY29" fmla="*/ 5297715 h 8069943"/>
                <a:gd name="connsiteX30" fmla="*/ 2307771 w 5718629"/>
                <a:gd name="connsiteY30" fmla="*/ 5210629 h 8069943"/>
                <a:gd name="connsiteX31" fmla="*/ 2336800 w 5718629"/>
                <a:gd name="connsiteY31" fmla="*/ 5152572 h 8069943"/>
                <a:gd name="connsiteX32" fmla="*/ 2452914 w 5718629"/>
                <a:gd name="connsiteY32" fmla="*/ 5050972 h 8069943"/>
                <a:gd name="connsiteX33" fmla="*/ 2525486 w 5718629"/>
                <a:gd name="connsiteY33" fmla="*/ 4891315 h 8069943"/>
                <a:gd name="connsiteX34" fmla="*/ 2540000 w 5718629"/>
                <a:gd name="connsiteY34" fmla="*/ 4818743 h 8069943"/>
                <a:gd name="connsiteX35" fmla="*/ 2583543 w 5718629"/>
                <a:gd name="connsiteY35" fmla="*/ 4702629 h 8069943"/>
                <a:gd name="connsiteX36" fmla="*/ 2699657 w 5718629"/>
                <a:gd name="connsiteY36" fmla="*/ 4484915 h 8069943"/>
                <a:gd name="connsiteX37" fmla="*/ 2786743 w 5718629"/>
                <a:gd name="connsiteY37" fmla="*/ 4397829 h 8069943"/>
                <a:gd name="connsiteX38" fmla="*/ 2873829 w 5718629"/>
                <a:gd name="connsiteY38" fmla="*/ 4310743 h 8069943"/>
                <a:gd name="connsiteX39" fmla="*/ 2902857 w 5718629"/>
                <a:gd name="connsiteY39" fmla="*/ 4223657 h 8069943"/>
                <a:gd name="connsiteX40" fmla="*/ 2946400 w 5718629"/>
                <a:gd name="connsiteY40" fmla="*/ 4180115 h 8069943"/>
                <a:gd name="connsiteX41" fmla="*/ 3004457 w 5718629"/>
                <a:gd name="connsiteY41" fmla="*/ 4093029 h 8069943"/>
                <a:gd name="connsiteX42" fmla="*/ 3120571 w 5718629"/>
                <a:gd name="connsiteY42" fmla="*/ 3976915 h 8069943"/>
                <a:gd name="connsiteX43" fmla="*/ 3207657 w 5718629"/>
                <a:gd name="connsiteY43" fmla="*/ 3802743 h 8069943"/>
                <a:gd name="connsiteX44" fmla="*/ 3236686 w 5718629"/>
                <a:gd name="connsiteY44" fmla="*/ 3686629 h 8069943"/>
                <a:gd name="connsiteX45" fmla="*/ 3251200 w 5718629"/>
                <a:gd name="connsiteY45" fmla="*/ 3628572 h 8069943"/>
                <a:gd name="connsiteX46" fmla="*/ 3280229 w 5718629"/>
                <a:gd name="connsiteY46" fmla="*/ 3585029 h 8069943"/>
                <a:gd name="connsiteX47" fmla="*/ 3381829 w 5718629"/>
                <a:gd name="connsiteY47" fmla="*/ 3454400 h 8069943"/>
                <a:gd name="connsiteX48" fmla="*/ 3454400 w 5718629"/>
                <a:gd name="connsiteY48" fmla="*/ 3381829 h 8069943"/>
                <a:gd name="connsiteX49" fmla="*/ 3512457 w 5718629"/>
                <a:gd name="connsiteY49" fmla="*/ 3323772 h 8069943"/>
                <a:gd name="connsiteX50" fmla="*/ 3570514 w 5718629"/>
                <a:gd name="connsiteY50" fmla="*/ 3294743 h 8069943"/>
                <a:gd name="connsiteX51" fmla="*/ 3686629 w 5718629"/>
                <a:gd name="connsiteY51" fmla="*/ 3164115 h 8069943"/>
                <a:gd name="connsiteX52" fmla="*/ 3715657 w 5718629"/>
                <a:gd name="connsiteY52" fmla="*/ 3120572 h 8069943"/>
                <a:gd name="connsiteX53" fmla="*/ 3744686 w 5718629"/>
                <a:gd name="connsiteY53" fmla="*/ 3062515 h 8069943"/>
                <a:gd name="connsiteX54" fmla="*/ 3788229 w 5718629"/>
                <a:gd name="connsiteY54" fmla="*/ 3004457 h 8069943"/>
                <a:gd name="connsiteX55" fmla="*/ 3831771 w 5718629"/>
                <a:gd name="connsiteY55" fmla="*/ 2888343 h 8069943"/>
                <a:gd name="connsiteX56" fmla="*/ 3860800 w 5718629"/>
                <a:gd name="connsiteY56" fmla="*/ 2844800 h 8069943"/>
                <a:gd name="connsiteX57" fmla="*/ 3947886 w 5718629"/>
                <a:gd name="connsiteY57" fmla="*/ 2786743 h 8069943"/>
                <a:gd name="connsiteX58" fmla="*/ 4005943 w 5718629"/>
                <a:gd name="connsiteY58" fmla="*/ 2743200 h 8069943"/>
                <a:gd name="connsiteX59" fmla="*/ 4136571 w 5718629"/>
                <a:gd name="connsiteY59" fmla="*/ 2540000 h 8069943"/>
                <a:gd name="connsiteX60" fmla="*/ 4194629 w 5718629"/>
                <a:gd name="connsiteY60" fmla="*/ 2409372 h 8069943"/>
                <a:gd name="connsiteX61" fmla="*/ 4252686 w 5718629"/>
                <a:gd name="connsiteY61" fmla="*/ 2307772 h 8069943"/>
                <a:gd name="connsiteX62" fmla="*/ 4296229 w 5718629"/>
                <a:gd name="connsiteY62" fmla="*/ 2264229 h 8069943"/>
                <a:gd name="connsiteX63" fmla="*/ 4339771 w 5718629"/>
                <a:gd name="connsiteY63" fmla="*/ 2206172 h 8069943"/>
                <a:gd name="connsiteX64" fmla="*/ 4397829 w 5718629"/>
                <a:gd name="connsiteY64" fmla="*/ 2162629 h 8069943"/>
                <a:gd name="connsiteX65" fmla="*/ 4470400 w 5718629"/>
                <a:gd name="connsiteY65" fmla="*/ 2046515 h 8069943"/>
                <a:gd name="connsiteX66" fmla="*/ 4513943 w 5718629"/>
                <a:gd name="connsiteY66" fmla="*/ 2002972 h 8069943"/>
                <a:gd name="connsiteX67" fmla="*/ 4557486 w 5718629"/>
                <a:gd name="connsiteY67" fmla="*/ 1886857 h 8069943"/>
                <a:gd name="connsiteX68" fmla="*/ 4572000 w 5718629"/>
                <a:gd name="connsiteY68" fmla="*/ 1814286 h 8069943"/>
                <a:gd name="connsiteX69" fmla="*/ 4630057 w 5718629"/>
                <a:gd name="connsiteY69" fmla="*/ 1712686 h 8069943"/>
                <a:gd name="connsiteX70" fmla="*/ 4702629 w 5718629"/>
                <a:gd name="connsiteY70" fmla="*/ 1538515 h 8069943"/>
                <a:gd name="connsiteX71" fmla="*/ 4731657 w 5718629"/>
                <a:gd name="connsiteY71" fmla="*/ 1494972 h 8069943"/>
                <a:gd name="connsiteX72" fmla="*/ 4862286 w 5718629"/>
                <a:gd name="connsiteY72" fmla="*/ 1378857 h 8069943"/>
                <a:gd name="connsiteX73" fmla="*/ 4876800 w 5718629"/>
                <a:gd name="connsiteY73" fmla="*/ 1335315 h 8069943"/>
                <a:gd name="connsiteX74" fmla="*/ 4905829 w 5718629"/>
                <a:gd name="connsiteY74" fmla="*/ 1262743 h 8069943"/>
                <a:gd name="connsiteX75" fmla="*/ 4934857 w 5718629"/>
                <a:gd name="connsiteY75" fmla="*/ 1146629 h 8069943"/>
                <a:gd name="connsiteX76" fmla="*/ 4978400 w 5718629"/>
                <a:gd name="connsiteY76" fmla="*/ 1088572 h 8069943"/>
                <a:gd name="connsiteX77" fmla="*/ 5007429 w 5718629"/>
                <a:gd name="connsiteY77" fmla="*/ 1045029 h 8069943"/>
                <a:gd name="connsiteX78" fmla="*/ 5021943 w 5718629"/>
                <a:gd name="connsiteY78" fmla="*/ 1001486 h 8069943"/>
                <a:gd name="connsiteX79" fmla="*/ 5080000 w 5718629"/>
                <a:gd name="connsiteY79" fmla="*/ 914400 h 8069943"/>
                <a:gd name="connsiteX80" fmla="*/ 5239657 w 5718629"/>
                <a:gd name="connsiteY80" fmla="*/ 638629 h 8069943"/>
                <a:gd name="connsiteX81" fmla="*/ 5312229 w 5718629"/>
                <a:gd name="connsiteY81" fmla="*/ 551543 h 8069943"/>
                <a:gd name="connsiteX82" fmla="*/ 5428343 w 5718629"/>
                <a:gd name="connsiteY82" fmla="*/ 464457 h 8069943"/>
                <a:gd name="connsiteX83" fmla="*/ 5457371 w 5718629"/>
                <a:gd name="connsiteY83" fmla="*/ 377372 h 8069943"/>
                <a:gd name="connsiteX84" fmla="*/ 5544457 w 5718629"/>
                <a:gd name="connsiteY84" fmla="*/ 217715 h 8069943"/>
                <a:gd name="connsiteX85" fmla="*/ 5617029 w 5718629"/>
                <a:gd name="connsiteY85" fmla="*/ 130629 h 8069943"/>
                <a:gd name="connsiteX86" fmla="*/ 5646057 w 5718629"/>
                <a:gd name="connsiteY86" fmla="*/ 72572 h 8069943"/>
                <a:gd name="connsiteX87" fmla="*/ 5718629 w 5718629"/>
                <a:gd name="connsiteY87" fmla="*/ 0 h 8069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5718629" h="8069943">
                  <a:moveTo>
                    <a:pt x="0" y="8069943"/>
                  </a:moveTo>
                  <a:cubicBezTo>
                    <a:pt x="24190" y="8065105"/>
                    <a:pt x="49472" y="8064091"/>
                    <a:pt x="72571" y="8055429"/>
                  </a:cubicBezTo>
                  <a:cubicBezTo>
                    <a:pt x="88904" y="8049304"/>
                    <a:pt x="100512" y="8034201"/>
                    <a:pt x="116114" y="8026400"/>
                  </a:cubicBezTo>
                  <a:cubicBezTo>
                    <a:pt x="129798" y="8019558"/>
                    <a:pt x="145143" y="8016724"/>
                    <a:pt x="159657" y="8011886"/>
                  </a:cubicBezTo>
                  <a:cubicBezTo>
                    <a:pt x="210025" y="7961518"/>
                    <a:pt x="210675" y="7967908"/>
                    <a:pt x="246743" y="7895772"/>
                  </a:cubicBezTo>
                  <a:cubicBezTo>
                    <a:pt x="267534" y="7854189"/>
                    <a:pt x="271171" y="7813285"/>
                    <a:pt x="304800" y="7779657"/>
                  </a:cubicBezTo>
                  <a:cubicBezTo>
                    <a:pt x="376618" y="7707839"/>
                    <a:pt x="487797" y="7693211"/>
                    <a:pt x="566057" y="7634515"/>
                  </a:cubicBezTo>
                  <a:lnTo>
                    <a:pt x="624114" y="7590972"/>
                  </a:lnTo>
                  <a:cubicBezTo>
                    <a:pt x="682297" y="7435816"/>
                    <a:pt x="639258" y="7517518"/>
                    <a:pt x="711200" y="7416800"/>
                  </a:cubicBezTo>
                  <a:cubicBezTo>
                    <a:pt x="731407" y="7388511"/>
                    <a:pt x="751672" y="7347548"/>
                    <a:pt x="783771" y="7329715"/>
                  </a:cubicBezTo>
                  <a:cubicBezTo>
                    <a:pt x="810519" y="7314855"/>
                    <a:pt x="841828" y="7310362"/>
                    <a:pt x="870857" y="7300686"/>
                  </a:cubicBezTo>
                  <a:cubicBezTo>
                    <a:pt x="919238" y="7232953"/>
                    <a:pt x="966623" y="7164497"/>
                    <a:pt x="1016000" y="7097486"/>
                  </a:cubicBezTo>
                  <a:cubicBezTo>
                    <a:pt x="1034377" y="7072546"/>
                    <a:pt x="1048281" y="7042099"/>
                    <a:pt x="1074057" y="7024915"/>
                  </a:cubicBezTo>
                  <a:cubicBezTo>
                    <a:pt x="1274261" y="6891444"/>
                    <a:pt x="1068756" y="7030774"/>
                    <a:pt x="1219200" y="6923315"/>
                  </a:cubicBezTo>
                  <a:cubicBezTo>
                    <a:pt x="1266095" y="6889819"/>
                    <a:pt x="1288944" y="6882599"/>
                    <a:pt x="1335314" y="6836229"/>
                  </a:cubicBezTo>
                  <a:cubicBezTo>
                    <a:pt x="1357219" y="6814323"/>
                    <a:pt x="1376187" y="6789433"/>
                    <a:pt x="1393371" y="6763657"/>
                  </a:cubicBezTo>
                  <a:cubicBezTo>
                    <a:pt x="1405373" y="6745654"/>
                    <a:pt x="1411268" y="6724153"/>
                    <a:pt x="1422400" y="6705600"/>
                  </a:cubicBezTo>
                  <a:cubicBezTo>
                    <a:pt x="1463292" y="6637448"/>
                    <a:pt x="1482944" y="6626813"/>
                    <a:pt x="1509486" y="6560457"/>
                  </a:cubicBezTo>
                  <a:cubicBezTo>
                    <a:pt x="1520850" y="6532047"/>
                    <a:pt x="1521541" y="6498832"/>
                    <a:pt x="1538514" y="6473372"/>
                  </a:cubicBezTo>
                  <a:lnTo>
                    <a:pt x="1654629" y="6299200"/>
                  </a:lnTo>
                  <a:cubicBezTo>
                    <a:pt x="1699598" y="6245237"/>
                    <a:pt x="1732113" y="6209242"/>
                    <a:pt x="1770743" y="6154057"/>
                  </a:cubicBezTo>
                  <a:cubicBezTo>
                    <a:pt x="1790750" y="6125476"/>
                    <a:pt x="1814046" y="6098587"/>
                    <a:pt x="1828800" y="6066972"/>
                  </a:cubicBezTo>
                  <a:cubicBezTo>
                    <a:pt x="1848007" y="6025814"/>
                    <a:pt x="1874529" y="5933761"/>
                    <a:pt x="1886857" y="5878286"/>
                  </a:cubicBezTo>
                  <a:cubicBezTo>
                    <a:pt x="1892208" y="5854204"/>
                    <a:pt x="1888127" y="5826528"/>
                    <a:pt x="1901371" y="5805715"/>
                  </a:cubicBezTo>
                  <a:cubicBezTo>
                    <a:pt x="1923411" y="5771080"/>
                    <a:pt x="1965685" y="5752787"/>
                    <a:pt x="1988457" y="5718629"/>
                  </a:cubicBezTo>
                  <a:cubicBezTo>
                    <a:pt x="2056882" y="5615993"/>
                    <a:pt x="1970995" y="5743077"/>
                    <a:pt x="2061029" y="5617029"/>
                  </a:cubicBezTo>
                  <a:cubicBezTo>
                    <a:pt x="2071168" y="5602834"/>
                    <a:pt x="2078705" y="5586730"/>
                    <a:pt x="2090057" y="5573486"/>
                  </a:cubicBezTo>
                  <a:cubicBezTo>
                    <a:pt x="2132909" y="5523492"/>
                    <a:pt x="2150486" y="5525200"/>
                    <a:pt x="2177143" y="5471886"/>
                  </a:cubicBezTo>
                  <a:cubicBezTo>
                    <a:pt x="2188795" y="5448583"/>
                    <a:pt x="2194519" y="5422618"/>
                    <a:pt x="2206171" y="5399315"/>
                  </a:cubicBezTo>
                  <a:cubicBezTo>
                    <a:pt x="2279055" y="5253547"/>
                    <a:pt x="2187890" y="5475839"/>
                    <a:pt x="2264229" y="5297715"/>
                  </a:cubicBezTo>
                  <a:cubicBezTo>
                    <a:pt x="2321253" y="5164658"/>
                    <a:pt x="2228077" y="5350094"/>
                    <a:pt x="2307771" y="5210629"/>
                  </a:cubicBezTo>
                  <a:cubicBezTo>
                    <a:pt x="2318506" y="5191843"/>
                    <a:pt x="2322719" y="5169000"/>
                    <a:pt x="2336800" y="5152572"/>
                  </a:cubicBezTo>
                  <a:cubicBezTo>
                    <a:pt x="2435233" y="5037734"/>
                    <a:pt x="2356843" y="5188217"/>
                    <a:pt x="2452914" y="5050972"/>
                  </a:cubicBezTo>
                  <a:cubicBezTo>
                    <a:pt x="2478670" y="5014178"/>
                    <a:pt x="2508036" y="4934940"/>
                    <a:pt x="2525486" y="4891315"/>
                  </a:cubicBezTo>
                  <a:cubicBezTo>
                    <a:pt x="2530324" y="4867124"/>
                    <a:pt x="2532911" y="4842372"/>
                    <a:pt x="2540000" y="4818743"/>
                  </a:cubicBezTo>
                  <a:cubicBezTo>
                    <a:pt x="2549691" y="4786441"/>
                    <a:pt x="2575483" y="4738900"/>
                    <a:pt x="2583543" y="4702629"/>
                  </a:cubicBezTo>
                  <a:cubicBezTo>
                    <a:pt x="2606044" y="4601373"/>
                    <a:pt x="2582017" y="4563343"/>
                    <a:pt x="2699657" y="4484915"/>
                  </a:cubicBezTo>
                  <a:cubicBezTo>
                    <a:pt x="2782801" y="4429485"/>
                    <a:pt x="2705729" y="4487845"/>
                    <a:pt x="2786743" y="4397829"/>
                  </a:cubicBezTo>
                  <a:cubicBezTo>
                    <a:pt x="2814206" y="4367315"/>
                    <a:pt x="2873829" y="4310743"/>
                    <a:pt x="2873829" y="4310743"/>
                  </a:cubicBezTo>
                  <a:cubicBezTo>
                    <a:pt x="2883505" y="4281714"/>
                    <a:pt x="2887997" y="4250405"/>
                    <a:pt x="2902857" y="4223657"/>
                  </a:cubicBezTo>
                  <a:cubicBezTo>
                    <a:pt x="2912825" y="4205714"/>
                    <a:pt x="2933798" y="4196317"/>
                    <a:pt x="2946400" y="4180115"/>
                  </a:cubicBezTo>
                  <a:cubicBezTo>
                    <a:pt x="2967819" y="4152576"/>
                    <a:pt x="2981752" y="4119518"/>
                    <a:pt x="3004457" y="4093029"/>
                  </a:cubicBezTo>
                  <a:cubicBezTo>
                    <a:pt x="3040079" y="4051470"/>
                    <a:pt x="3096092" y="4025873"/>
                    <a:pt x="3120571" y="3976915"/>
                  </a:cubicBezTo>
                  <a:lnTo>
                    <a:pt x="3207657" y="3802743"/>
                  </a:lnTo>
                  <a:cubicBezTo>
                    <a:pt x="3237167" y="3655190"/>
                    <a:pt x="3206930" y="3790773"/>
                    <a:pt x="3236686" y="3686629"/>
                  </a:cubicBezTo>
                  <a:cubicBezTo>
                    <a:pt x="3242166" y="3667449"/>
                    <a:pt x="3243342" y="3646907"/>
                    <a:pt x="3251200" y="3628572"/>
                  </a:cubicBezTo>
                  <a:cubicBezTo>
                    <a:pt x="3258072" y="3612538"/>
                    <a:pt x="3271876" y="3600343"/>
                    <a:pt x="3280229" y="3585029"/>
                  </a:cubicBezTo>
                  <a:cubicBezTo>
                    <a:pt x="3352340" y="3452827"/>
                    <a:pt x="3294684" y="3483450"/>
                    <a:pt x="3381829" y="3454400"/>
                  </a:cubicBezTo>
                  <a:cubicBezTo>
                    <a:pt x="3437735" y="3370539"/>
                    <a:pt x="3379141" y="3446336"/>
                    <a:pt x="3454400" y="3381829"/>
                  </a:cubicBezTo>
                  <a:cubicBezTo>
                    <a:pt x="3475180" y="3364018"/>
                    <a:pt x="3490562" y="3340193"/>
                    <a:pt x="3512457" y="3323772"/>
                  </a:cubicBezTo>
                  <a:cubicBezTo>
                    <a:pt x="3529766" y="3310790"/>
                    <a:pt x="3553435" y="3308027"/>
                    <a:pt x="3570514" y="3294743"/>
                  </a:cubicBezTo>
                  <a:cubicBezTo>
                    <a:pt x="3618456" y="3257455"/>
                    <a:pt x="3652071" y="3212496"/>
                    <a:pt x="3686629" y="3164115"/>
                  </a:cubicBezTo>
                  <a:cubicBezTo>
                    <a:pt x="3696768" y="3149920"/>
                    <a:pt x="3707002" y="3135718"/>
                    <a:pt x="3715657" y="3120572"/>
                  </a:cubicBezTo>
                  <a:cubicBezTo>
                    <a:pt x="3726392" y="3101786"/>
                    <a:pt x="3733219" y="3080863"/>
                    <a:pt x="3744686" y="3062515"/>
                  </a:cubicBezTo>
                  <a:cubicBezTo>
                    <a:pt x="3757507" y="3042001"/>
                    <a:pt x="3773715" y="3023810"/>
                    <a:pt x="3788229" y="3004457"/>
                  </a:cubicBezTo>
                  <a:cubicBezTo>
                    <a:pt x="3800790" y="2966774"/>
                    <a:pt x="3814418" y="2923049"/>
                    <a:pt x="3831771" y="2888343"/>
                  </a:cubicBezTo>
                  <a:cubicBezTo>
                    <a:pt x="3839572" y="2872740"/>
                    <a:pt x="3847672" y="2856287"/>
                    <a:pt x="3860800" y="2844800"/>
                  </a:cubicBezTo>
                  <a:cubicBezTo>
                    <a:pt x="3887056" y="2821826"/>
                    <a:pt x="3919976" y="2807676"/>
                    <a:pt x="3947886" y="2786743"/>
                  </a:cubicBezTo>
                  <a:lnTo>
                    <a:pt x="4005943" y="2743200"/>
                  </a:lnTo>
                  <a:cubicBezTo>
                    <a:pt x="4040737" y="2691008"/>
                    <a:pt x="4131289" y="2555845"/>
                    <a:pt x="4136571" y="2540000"/>
                  </a:cubicBezTo>
                  <a:cubicBezTo>
                    <a:pt x="4158380" y="2474575"/>
                    <a:pt x="4150542" y="2491248"/>
                    <a:pt x="4194629" y="2409372"/>
                  </a:cubicBezTo>
                  <a:cubicBezTo>
                    <a:pt x="4213122" y="2375028"/>
                    <a:pt x="4230318" y="2339727"/>
                    <a:pt x="4252686" y="2307772"/>
                  </a:cubicBezTo>
                  <a:cubicBezTo>
                    <a:pt x="4264457" y="2290956"/>
                    <a:pt x="4282871" y="2279814"/>
                    <a:pt x="4296229" y="2264229"/>
                  </a:cubicBezTo>
                  <a:cubicBezTo>
                    <a:pt x="4311972" y="2245862"/>
                    <a:pt x="4322666" y="2223277"/>
                    <a:pt x="4339771" y="2206172"/>
                  </a:cubicBezTo>
                  <a:cubicBezTo>
                    <a:pt x="4356876" y="2189067"/>
                    <a:pt x="4380724" y="2179734"/>
                    <a:pt x="4397829" y="2162629"/>
                  </a:cubicBezTo>
                  <a:cubicBezTo>
                    <a:pt x="4474070" y="2086388"/>
                    <a:pt x="4412917" y="2126990"/>
                    <a:pt x="4470400" y="2046515"/>
                  </a:cubicBezTo>
                  <a:cubicBezTo>
                    <a:pt x="4482331" y="2029812"/>
                    <a:pt x="4499429" y="2017486"/>
                    <a:pt x="4513943" y="2002972"/>
                  </a:cubicBezTo>
                  <a:cubicBezTo>
                    <a:pt x="4522816" y="1980789"/>
                    <a:pt x="4549904" y="1917186"/>
                    <a:pt x="4557486" y="1886857"/>
                  </a:cubicBezTo>
                  <a:cubicBezTo>
                    <a:pt x="4563469" y="1862924"/>
                    <a:pt x="4564199" y="1837689"/>
                    <a:pt x="4572000" y="1814286"/>
                  </a:cubicBezTo>
                  <a:cubicBezTo>
                    <a:pt x="4604027" y="1718205"/>
                    <a:pt x="4592900" y="1792309"/>
                    <a:pt x="4630057" y="1712686"/>
                  </a:cubicBezTo>
                  <a:cubicBezTo>
                    <a:pt x="4656654" y="1655691"/>
                    <a:pt x="4667742" y="1590847"/>
                    <a:pt x="4702629" y="1538515"/>
                  </a:cubicBezTo>
                  <a:cubicBezTo>
                    <a:pt x="4712305" y="1524001"/>
                    <a:pt x="4720068" y="1508010"/>
                    <a:pt x="4731657" y="1494972"/>
                  </a:cubicBezTo>
                  <a:cubicBezTo>
                    <a:pt x="4803962" y="1413629"/>
                    <a:pt x="4796107" y="1422977"/>
                    <a:pt x="4862286" y="1378857"/>
                  </a:cubicBezTo>
                  <a:cubicBezTo>
                    <a:pt x="4867124" y="1364343"/>
                    <a:pt x="4871428" y="1349640"/>
                    <a:pt x="4876800" y="1335315"/>
                  </a:cubicBezTo>
                  <a:cubicBezTo>
                    <a:pt x="4885948" y="1310920"/>
                    <a:pt x="4898342" y="1287698"/>
                    <a:pt x="4905829" y="1262743"/>
                  </a:cubicBezTo>
                  <a:cubicBezTo>
                    <a:pt x="4913372" y="1237598"/>
                    <a:pt x="4918726" y="1174859"/>
                    <a:pt x="4934857" y="1146629"/>
                  </a:cubicBezTo>
                  <a:cubicBezTo>
                    <a:pt x="4946859" y="1125626"/>
                    <a:pt x="4964340" y="1108257"/>
                    <a:pt x="4978400" y="1088572"/>
                  </a:cubicBezTo>
                  <a:cubicBezTo>
                    <a:pt x="4988539" y="1074377"/>
                    <a:pt x="4997753" y="1059543"/>
                    <a:pt x="5007429" y="1045029"/>
                  </a:cubicBezTo>
                  <a:cubicBezTo>
                    <a:pt x="5012267" y="1030515"/>
                    <a:pt x="5014513" y="1014860"/>
                    <a:pt x="5021943" y="1001486"/>
                  </a:cubicBezTo>
                  <a:cubicBezTo>
                    <a:pt x="5038886" y="970988"/>
                    <a:pt x="5062520" y="944593"/>
                    <a:pt x="5080000" y="914400"/>
                  </a:cubicBezTo>
                  <a:cubicBezTo>
                    <a:pt x="5133219" y="822476"/>
                    <a:pt x="5171658" y="720228"/>
                    <a:pt x="5239657" y="638629"/>
                  </a:cubicBezTo>
                  <a:cubicBezTo>
                    <a:pt x="5263848" y="609600"/>
                    <a:pt x="5284463" y="577173"/>
                    <a:pt x="5312229" y="551543"/>
                  </a:cubicBezTo>
                  <a:cubicBezTo>
                    <a:pt x="5347779" y="518727"/>
                    <a:pt x="5428343" y="464457"/>
                    <a:pt x="5428343" y="464457"/>
                  </a:cubicBezTo>
                  <a:cubicBezTo>
                    <a:pt x="5438019" y="435429"/>
                    <a:pt x="5445318" y="405496"/>
                    <a:pt x="5457371" y="377372"/>
                  </a:cubicBezTo>
                  <a:cubicBezTo>
                    <a:pt x="5496885" y="285172"/>
                    <a:pt x="5502045" y="281333"/>
                    <a:pt x="5544457" y="217715"/>
                  </a:cubicBezTo>
                  <a:cubicBezTo>
                    <a:pt x="5576725" y="120909"/>
                    <a:pt x="5530755" y="231282"/>
                    <a:pt x="5617029" y="130629"/>
                  </a:cubicBezTo>
                  <a:cubicBezTo>
                    <a:pt x="5631110" y="114201"/>
                    <a:pt x="5633481" y="90178"/>
                    <a:pt x="5646057" y="72572"/>
                  </a:cubicBezTo>
                  <a:lnTo>
                    <a:pt x="5718629" y="0"/>
                  </a:lnTo>
                </a:path>
              </a:pathLst>
            </a:custGeom>
            <a:noFill/>
            <a:ln w="762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8" name="テキスト ボックス 27"/>
          <p:cNvSpPr txBox="1"/>
          <p:nvPr/>
        </p:nvSpPr>
        <p:spPr>
          <a:xfrm rot="16200000">
            <a:off x="3011924" y="914235"/>
            <a:ext cx="738664" cy="1015663"/>
          </a:xfrm>
          <a:prstGeom prst="rect">
            <a:avLst/>
          </a:prstGeom>
          <a:solidFill>
            <a:schemeClr val="bg1"/>
          </a:solidFill>
        </p:spPr>
        <p:txBody>
          <a:bodyPr vert="eaVert" wrap="none" rtlCol="0">
            <a:spAutoFit/>
          </a:bodyPr>
          <a:lstStyle/>
          <a:p>
            <a:r>
              <a:rPr lang="ja-JP" altLang="en-US" sz="3600" dirty="0" smtClean="0">
                <a:solidFill>
                  <a:schemeClr val="bg1">
                    <a:lumMod val="50000"/>
                  </a:schemeClr>
                </a:solidFill>
                <a:latin typeface="HGS創英角ｺﾞｼｯｸUB" panose="020B0900000000000000" pitchFamily="50" charset="-128"/>
                <a:ea typeface="HGS創英角ｺﾞｼｯｸUB" panose="020B0900000000000000" pitchFamily="50" charset="-128"/>
              </a:rPr>
              <a:t>道路</a:t>
            </a:r>
            <a:endParaRPr kumimoji="1" lang="ja-JP" altLang="en-US" sz="3600" dirty="0">
              <a:solidFill>
                <a:schemeClr val="bg1">
                  <a:lumMod val="50000"/>
                </a:schemeClr>
              </a:solidFill>
              <a:latin typeface="HGS創英角ｺﾞｼｯｸUB" panose="020B0900000000000000" pitchFamily="50" charset="-128"/>
              <a:ea typeface="HGS創英角ｺﾞｼｯｸUB" panose="020B0900000000000000" pitchFamily="50" charset="-128"/>
            </a:endParaRPr>
          </a:p>
        </p:txBody>
      </p:sp>
      <p:sp>
        <p:nvSpPr>
          <p:cNvPr id="29" name="テキスト ボックス 28"/>
          <p:cNvSpPr txBox="1"/>
          <p:nvPr/>
        </p:nvSpPr>
        <p:spPr>
          <a:xfrm rot="16200000">
            <a:off x="1325830" y="2461538"/>
            <a:ext cx="1846659" cy="1477328"/>
          </a:xfrm>
          <a:prstGeom prst="rect">
            <a:avLst/>
          </a:prstGeom>
          <a:solidFill>
            <a:schemeClr val="bg1"/>
          </a:solidFill>
        </p:spPr>
        <p:txBody>
          <a:bodyPr vert="eaVert" wrap="none" rtlCol="0">
            <a:spAutoFit/>
          </a:bodyPr>
          <a:lstStyle/>
          <a:p>
            <a:r>
              <a:rPr lang="ja-JP" altLang="en-US" sz="3600" dirty="0" smtClean="0">
                <a:solidFill>
                  <a:srgbClr val="FFC000"/>
                </a:solidFill>
                <a:latin typeface="HGS創英角ｺﾞｼｯｸUB" panose="020B0900000000000000" pitchFamily="50" charset="-128"/>
                <a:ea typeface="HGS創英角ｺﾞｼｯｸUB" panose="020B0900000000000000" pitchFamily="50" charset="-128"/>
              </a:rPr>
              <a:t>民地</a:t>
            </a:r>
            <a:endParaRPr lang="en-US" altLang="ja-JP" sz="3600" dirty="0" smtClean="0">
              <a:solidFill>
                <a:srgbClr val="FFC000"/>
              </a:solidFill>
              <a:latin typeface="HGS創英角ｺﾞｼｯｸUB" panose="020B0900000000000000" pitchFamily="50" charset="-128"/>
              <a:ea typeface="HGS創英角ｺﾞｼｯｸUB" panose="020B0900000000000000" pitchFamily="50" charset="-128"/>
            </a:endParaRPr>
          </a:p>
          <a:p>
            <a:r>
              <a:rPr lang="ja-JP" altLang="en-US" sz="3600" dirty="0">
                <a:solidFill>
                  <a:srgbClr val="FFC000"/>
                </a:solidFill>
                <a:latin typeface="HGS創英角ｺﾞｼｯｸUB" panose="020B0900000000000000" pitchFamily="50" charset="-128"/>
                <a:ea typeface="HGS創英角ｺﾞｼｯｸUB" panose="020B0900000000000000" pitchFamily="50" charset="-128"/>
              </a:rPr>
              <a:t>　</a:t>
            </a:r>
            <a:r>
              <a:rPr lang="ja-JP" altLang="en-US" sz="3600" dirty="0" smtClean="0">
                <a:solidFill>
                  <a:srgbClr val="FFC000"/>
                </a:solidFill>
                <a:latin typeface="HGS創英角ｺﾞｼｯｸUB" panose="020B0900000000000000" pitchFamily="50" charset="-128"/>
                <a:ea typeface="HGS創英角ｺﾞｼｯｸUB" panose="020B0900000000000000" pitchFamily="50" charset="-128"/>
              </a:rPr>
              <a:t>住宅</a:t>
            </a:r>
            <a:endParaRPr lang="en-US" altLang="ja-JP" sz="3600" dirty="0" smtClean="0">
              <a:solidFill>
                <a:srgbClr val="FFC000"/>
              </a:solidFill>
              <a:latin typeface="HGS創英角ｺﾞｼｯｸUB" panose="020B0900000000000000" pitchFamily="50" charset="-128"/>
              <a:ea typeface="HGS創英角ｺﾞｼｯｸUB" panose="020B0900000000000000" pitchFamily="50" charset="-128"/>
            </a:endParaRPr>
          </a:p>
          <a:p>
            <a:r>
              <a:rPr lang="ja-JP" altLang="en-US" sz="3600" dirty="0">
                <a:solidFill>
                  <a:srgbClr val="FFC000"/>
                </a:solidFill>
                <a:latin typeface="HGS創英角ｺﾞｼｯｸUB" panose="020B0900000000000000" pitchFamily="50" charset="-128"/>
                <a:ea typeface="HGS創英角ｺﾞｼｯｸUB" panose="020B0900000000000000" pitchFamily="50" charset="-128"/>
              </a:rPr>
              <a:t>　</a:t>
            </a:r>
            <a:r>
              <a:rPr lang="ja-JP" altLang="en-US" sz="3600" dirty="0" smtClean="0">
                <a:solidFill>
                  <a:srgbClr val="FFC000"/>
                </a:solidFill>
                <a:latin typeface="HGS創英角ｺﾞｼｯｸUB" panose="020B0900000000000000" pitchFamily="50" charset="-128"/>
                <a:ea typeface="HGS創英角ｺﾞｼｯｸUB" panose="020B0900000000000000" pitchFamily="50" charset="-128"/>
              </a:rPr>
              <a:t>企業</a:t>
            </a:r>
            <a:endParaRPr kumimoji="1" lang="ja-JP" altLang="en-US" sz="3600" dirty="0">
              <a:solidFill>
                <a:srgbClr val="FFC000"/>
              </a:solidFill>
              <a:latin typeface="HGS創英角ｺﾞｼｯｸUB" panose="020B0900000000000000" pitchFamily="50" charset="-128"/>
              <a:ea typeface="HGS創英角ｺﾞｼｯｸUB" panose="020B0900000000000000" pitchFamily="50" charset="-128"/>
            </a:endParaRPr>
          </a:p>
        </p:txBody>
      </p:sp>
      <p:sp>
        <p:nvSpPr>
          <p:cNvPr id="18" name="テキスト ボックス 17"/>
          <p:cNvSpPr txBox="1"/>
          <p:nvPr/>
        </p:nvSpPr>
        <p:spPr>
          <a:xfrm rot="16200000">
            <a:off x="707669" y="-51485"/>
            <a:ext cx="738664" cy="1938992"/>
          </a:xfrm>
          <a:prstGeom prst="rect">
            <a:avLst/>
          </a:prstGeom>
          <a:solidFill>
            <a:schemeClr val="bg1"/>
          </a:solidFill>
        </p:spPr>
        <p:txBody>
          <a:bodyPr vert="eaVert" wrap="none" rtlCol="0">
            <a:spAutoFit/>
          </a:bodyPr>
          <a:lstStyle/>
          <a:p>
            <a:r>
              <a:rPr lang="ja-JP" altLang="en-US" sz="3600" dirty="0" smtClean="0">
                <a:latin typeface="HGS創英角ｺﾞｼｯｸUB" panose="020B0900000000000000" pitchFamily="50" charset="-128"/>
                <a:ea typeface="HGS創英角ｺﾞｼｯｸUB" panose="020B0900000000000000" pitchFamily="50" charset="-128"/>
              </a:rPr>
              <a:t>都市全体</a:t>
            </a:r>
            <a:endParaRPr kumimoji="1" lang="ja-JP" altLang="en-US" sz="3600" dirty="0">
              <a:latin typeface="HGS創英角ｺﾞｼｯｸUB" panose="020B0900000000000000" pitchFamily="50" charset="-128"/>
              <a:ea typeface="HGS創英角ｺﾞｼｯｸUB" panose="020B0900000000000000" pitchFamily="50" charset="-128"/>
            </a:endParaRPr>
          </a:p>
        </p:txBody>
      </p:sp>
      <p:sp>
        <p:nvSpPr>
          <p:cNvPr id="6" name="スライド番号プレースホルダー 5"/>
          <p:cNvSpPr>
            <a:spLocks noGrp="1"/>
          </p:cNvSpPr>
          <p:nvPr>
            <p:ph type="sldNum" sz="quarter" idx="12"/>
          </p:nvPr>
        </p:nvSpPr>
        <p:spPr/>
        <p:txBody>
          <a:bodyPr/>
          <a:lstStyle/>
          <a:p>
            <a:fld id="{CE9331C3-343D-4A15-AB63-DCC2F0A65DDE}" type="slidenum">
              <a:rPr lang="en-US" altLang="ja-JP" smtClean="0"/>
              <a:pPr/>
              <a:t>23</a:t>
            </a:fld>
            <a:endParaRPr lang="en-US" altLang="ja-JP"/>
          </a:p>
        </p:txBody>
      </p:sp>
    </p:spTree>
    <p:extLst>
      <p:ext uri="{BB962C8B-B14F-4D97-AF65-F5344CB8AC3E}">
        <p14:creationId xmlns:p14="http://schemas.microsoft.com/office/powerpoint/2010/main" val="102027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fade">
                                      <p:cBhvr>
                                        <p:cTn id="27" dur="500"/>
                                        <p:tgtEl>
                                          <p:spTgt spid="2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8"/>
                                        </p:tgtEl>
                                        <p:attrNameLst>
                                          <p:attrName>style.visibility</p:attrName>
                                        </p:attrNameLst>
                                      </p:cBhvr>
                                      <p:to>
                                        <p:strVal val="visible"/>
                                      </p:to>
                                    </p:set>
                                    <p:animEffect transition="in" filter="fade">
                                      <p:cBhvr>
                                        <p:cTn id="32" dur="500"/>
                                        <p:tgtEl>
                                          <p:spTgt spid="2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9"/>
                                        </p:tgtEl>
                                        <p:attrNameLst>
                                          <p:attrName>style.visibility</p:attrName>
                                        </p:attrNameLst>
                                      </p:cBhvr>
                                      <p:to>
                                        <p:strVal val="visible"/>
                                      </p:to>
                                    </p:set>
                                    <p:animEffect transition="in" filter="fade">
                                      <p:cBhvr>
                                        <p:cTn id="37" dur="500"/>
                                        <p:tgtEl>
                                          <p:spTgt spid="29"/>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gtEl>
                                        <p:attrNameLst>
                                          <p:attrName>style.visibility</p:attrName>
                                        </p:attrNameLst>
                                      </p:cBhvr>
                                      <p:to>
                                        <p:strVal val="visible"/>
                                      </p:to>
                                    </p:set>
                                    <p:animEffect transition="in" filter="fade">
                                      <p:cBhvr>
                                        <p:cTn id="4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animBg="1"/>
      <p:bldP spid="17" grpId="0" animBg="1"/>
      <p:bldP spid="28" grpId="0" animBg="1"/>
      <p:bldP spid="29" grpId="0" animBg="1"/>
      <p:bldP spid="1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p:cNvSpPr/>
          <p:nvPr/>
        </p:nvSpPr>
        <p:spPr>
          <a:xfrm>
            <a:off x="-180528" y="-99392"/>
            <a:ext cx="9649072" cy="7128792"/>
          </a:xfrm>
          <a:prstGeom prst="rect">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 name="図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8745989">
            <a:off x="3491880" y="2132856"/>
            <a:ext cx="2333446" cy="1257409"/>
          </a:xfrm>
          <a:prstGeom prst="rect">
            <a:avLst/>
          </a:prstGeom>
        </p:spPr>
      </p:pic>
      <p:pic>
        <p:nvPicPr>
          <p:cNvPr id="3" name="図 2"/>
          <p:cNvPicPr>
            <a:picLocks noChangeAspect="1"/>
          </p:cNvPicPr>
          <p:nvPr/>
        </p:nvPicPr>
        <p:blipFill rotWithShape="1">
          <a:blip r:embed="rId4" cstate="print"/>
          <a:srcRect l="18247" r="11970"/>
          <a:stretch/>
        </p:blipFill>
        <p:spPr>
          <a:xfrm>
            <a:off x="-19050" y="-207803"/>
            <a:ext cx="9429750" cy="7597243"/>
          </a:xfrm>
          <a:prstGeom prst="rect">
            <a:avLst/>
          </a:prstGeom>
        </p:spPr>
      </p:pic>
      <p:sp>
        <p:nvSpPr>
          <p:cNvPr id="10" name="フリーフォーム 9"/>
          <p:cNvSpPr/>
          <p:nvPr/>
        </p:nvSpPr>
        <p:spPr>
          <a:xfrm>
            <a:off x="1588168" y="-344150"/>
            <a:ext cx="5229727" cy="7851860"/>
          </a:xfrm>
          <a:custGeom>
            <a:avLst/>
            <a:gdLst>
              <a:gd name="connsiteX0" fmla="*/ 4523874 w 5229727"/>
              <a:gd name="connsiteY0" fmla="*/ 7266 h 7851860"/>
              <a:gd name="connsiteX1" fmla="*/ 4507832 w 5229727"/>
              <a:gd name="connsiteY1" fmla="*/ 263939 h 7851860"/>
              <a:gd name="connsiteX2" fmla="*/ 4459706 w 5229727"/>
              <a:gd name="connsiteY2" fmla="*/ 376234 h 7851860"/>
              <a:gd name="connsiteX3" fmla="*/ 4427621 w 5229727"/>
              <a:gd name="connsiteY3" fmla="*/ 456445 h 7851860"/>
              <a:gd name="connsiteX4" fmla="*/ 4411579 w 5229727"/>
              <a:gd name="connsiteY4" fmla="*/ 520613 h 7851860"/>
              <a:gd name="connsiteX5" fmla="*/ 4395537 w 5229727"/>
              <a:gd name="connsiteY5" fmla="*/ 568739 h 7851860"/>
              <a:gd name="connsiteX6" fmla="*/ 4363453 w 5229727"/>
              <a:gd name="connsiteY6" fmla="*/ 777287 h 7851860"/>
              <a:gd name="connsiteX7" fmla="*/ 4347411 w 5229727"/>
              <a:gd name="connsiteY7" fmla="*/ 953750 h 7851860"/>
              <a:gd name="connsiteX8" fmla="*/ 4315327 w 5229727"/>
              <a:gd name="connsiteY8" fmla="*/ 1066045 h 7851860"/>
              <a:gd name="connsiteX9" fmla="*/ 4299285 w 5229727"/>
              <a:gd name="connsiteY9" fmla="*/ 1210424 h 7851860"/>
              <a:gd name="connsiteX10" fmla="*/ 4283243 w 5229727"/>
              <a:gd name="connsiteY10" fmla="*/ 1258550 h 7851860"/>
              <a:gd name="connsiteX11" fmla="*/ 4267200 w 5229727"/>
              <a:gd name="connsiteY11" fmla="*/ 1338761 h 7851860"/>
              <a:gd name="connsiteX12" fmla="*/ 4219074 w 5229727"/>
              <a:gd name="connsiteY12" fmla="*/ 1499182 h 7851860"/>
              <a:gd name="connsiteX13" fmla="*/ 4203032 w 5229727"/>
              <a:gd name="connsiteY13" fmla="*/ 1547308 h 7851860"/>
              <a:gd name="connsiteX14" fmla="*/ 4138864 w 5229727"/>
              <a:gd name="connsiteY14" fmla="*/ 1595434 h 7851860"/>
              <a:gd name="connsiteX15" fmla="*/ 4106779 w 5229727"/>
              <a:gd name="connsiteY15" fmla="*/ 1723771 h 7851860"/>
              <a:gd name="connsiteX16" fmla="*/ 4042611 w 5229727"/>
              <a:gd name="connsiteY16" fmla="*/ 1820024 h 7851860"/>
              <a:gd name="connsiteX17" fmla="*/ 3962400 w 5229727"/>
              <a:gd name="connsiteY17" fmla="*/ 1964403 h 7851860"/>
              <a:gd name="connsiteX18" fmla="*/ 3866148 w 5229727"/>
              <a:gd name="connsiteY18" fmla="*/ 2076697 h 7851860"/>
              <a:gd name="connsiteX19" fmla="*/ 3785937 w 5229727"/>
              <a:gd name="connsiteY19" fmla="*/ 2108782 h 7851860"/>
              <a:gd name="connsiteX20" fmla="*/ 3721769 w 5229727"/>
              <a:gd name="connsiteY20" fmla="*/ 2156908 h 7851860"/>
              <a:gd name="connsiteX21" fmla="*/ 3673643 w 5229727"/>
              <a:gd name="connsiteY21" fmla="*/ 2237118 h 7851860"/>
              <a:gd name="connsiteX22" fmla="*/ 3609474 w 5229727"/>
              <a:gd name="connsiteY22" fmla="*/ 2333371 h 7851860"/>
              <a:gd name="connsiteX23" fmla="*/ 3561348 w 5229727"/>
              <a:gd name="connsiteY23" fmla="*/ 2349413 h 7851860"/>
              <a:gd name="connsiteX24" fmla="*/ 3481137 w 5229727"/>
              <a:gd name="connsiteY24" fmla="*/ 2413582 h 7851860"/>
              <a:gd name="connsiteX25" fmla="*/ 3433011 w 5229727"/>
              <a:gd name="connsiteY25" fmla="*/ 2557961 h 7851860"/>
              <a:gd name="connsiteX26" fmla="*/ 3288632 w 5229727"/>
              <a:gd name="connsiteY26" fmla="*/ 2638171 h 7851860"/>
              <a:gd name="connsiteX27" fmla="*/ 3240506 w 5229727"/>
              <a:gd name="connsiteY27" fmla="*/ 2686297 h 7851860"/>
              <a:gd name="connsiteX28" fmla="*/ 3192379 w 5229727"/>
              <a:gd name="connsiteY28" fmla="*/ 2702339 h 7851860"/>
              <a:gd name="connsiteX29" fmla="*/ 3176337 w 5229727"/>
              <a:gd name="connsiteY29" fmla="*/ 2750466 h 7851860"/>
              <a:gd name="connsiteX30" fmla="*/ 3064043 w 5229727"/>
              <a:gd name="connsiteY30" fmla="*/ 2878803 h 7851860"/>
              <a:gd name="connsiteX31" fmla="*/ 3015916 w 5229727"/>
              <a:gd name="connsiteY31" fmla="*/ 2894845 h 7851860"/>
              <a:gd name="connsiteX32" fmla="*/ 2967790 w 5229727"/>
              <a:gd name="connsiteY32" fmla="*/ 2926929 h 7851860"/>
              <a:gd name="connsiteX33" fmla="*/ 2935706 w 5229727"/>
              <a:gd name="connsiteY33" fmla="*/ 2975055 h 7851860"/>
              <a:gd name="connsiteX34" fmla="*/ 2903621 w 5229727"/>
              <a:gd name="connsiteY34" fmla="*/ 3007139 h 7851860"/>
              <a:gd name="connsiteX35" fmla="*/ 2839453 w 5229727"/>
              <a:gd name="connsiteY35" fmla="*/ 3151518 h 7851860"/>
              <a:gd name="connsiteX36" fmla="*/ 2791327 w 5229727"/>
              <a:gd name="connsiteY36" fmla="*/ 3183603 h 7851860"/>
              <a:gd name="connsiteX37" fmla="*/ 2711116 w 5229727"/>
              <a:gd name="connsiteY37" fmla="*/ 3295897 h 7851860"/>
              <a:gd name="connsiteX38" fmla="*/ 2662990 w 5229727"/>
              <a:gd name="connsiteY38" fmla="*/ 3327982 h 7851860"/>
              <a:gd name="connsiteX39" fmla="*/ 2614864 w 5229727"/>
              <a:gd name="connsiteY39" fmla="*/ 3472361 h 7851860"/>
              <a:gd name="connsiteX40" fmla="*/ 2518611 w 5229727"/>
              <a:gd name="connsiteY40" fmla="*/ 3536529 h 7851860"/>
              <a:gd name="connsiteX41" fmla="*/ 2422358 w 5229727"/>
              <a:gd name="connsiteY41" fmla="*/ 3584655 h 7851860"/>
              <a:gd name="connsiteX42" fmla="*/ 2406316 w 5229727"/>
              <a:gd name="connsiteY42" fmla="*/ 3632782 h 7851860"/>
              <a:gd name="connsiteX43" fmla="*/ 2326106 w 5229727"/>
              <a:gd name="connsiteY43" fmla="*/ 3712992 h 7851860"/>
              <a:gd name="connsiteX44" fmla="*/ 2261937 w 5229727"/>
              <a:gd name="connsiteY44" fmla="*/ 3729034 h 7851860"/>
              <a:gd name="connsiteX45" fmla="*/ 2229853 w 5229727"/>
              <a:gd name="connsiteY45" fmla="*/ 3777161 h 7851860"/>
              <a:gd name="connsiteX46" fmla="*/ 2213811 w 5229727"/>
              <a:gd name="connsiteY46" fmla="*/ 3825287 h 7851860"/>
              <a:gd name="connsiteX47" fmla="*/ 2133600 w 5229727"/>
              <a:gd name="connsiteY47" fmla="*/ 3937582 h 7851860"/>
              <a:gd name="connsiteX48" fmla="*/ 2069432 w 5229727"/>
              <a:gd name="connsiteY48" fmla="*/ 3969666 h 7851860"/>
              <a:gd name="connsiteX49" fmla="*/ 2005264 w 5229727"/>
              <a:gd name="connsiteY49" fmla="*/ 4017792 h 7851860"/>
              <a:gd name="connsiteX50" fmla="*/ 1941095 w 5229727"/>
              <a:gd name="connsiteY50" fmla="*/ 4146129 h 7851860"/>
              <a:gd name="connsiteX51" fmla="*/ 1909011 w 5229727"/>
              <a:gd name="connsiteY51" fmla="*/ 4242382 h 7851860"/>
              <a:gd name="connsiteX52" fmla="*/ 1780674 w 5229727"/>
              <a:gd name="connsiteY52" fmla="*/ 4370718 h 7851860"/>
              <a:gd name="connsiteX53" fmla="*/ 1748590 w 5229727"/>
              <a:gd name="connsiteY53" fmla="*/ 4402803 h 7851860"/>
              <a:gd name="connsiteX54" fmla="*/ 1684421 w 5229727"/>
              <a:gd name="connsiteY54" fmla="*/ 4499055 h 7851860"/>
              <a:gd name="connsiteX55" fmla="*/ 1604211 w 5229727"/>
              <a:gd name="connsiteY55" fmla="*/ 4627392 h 7851860"/>
              <a:gd name="connsiteX56" fmla="*/ 1588169 w 5229727"/>
              <a:gd name="connsiteY56" fmla="*/ 4675518 h 7851860"/>
              <a:gd name="connsiteX57" fmla="*/ 1540043 w 5229727"/>
              <a:gd name="connsiteY57" fmla="*/ 4691561 h 7851860"/>
              <a:gd name="connsiteX58" fmla="*/ 1507958 w 5229727"/>
              <a:gd name="connsiteY58" fmla="*/ 4755729 h 7851860"/>
              <a:gd name="connsiteX59" fmla="*/ 1475874 w 5229727"/>
              <a:gd name="connsiteY59" fmla="*/ 4851982 h 7851860"/>
              <a:gd name="connsiteX60" fmla="*/ 1379621 w 5229727"/>
              <a:gd name="connsiteY60" fmla="*/ 4948234 h 7851860"/>
              <a:gd name="connsiteX61" fmla="*/ 1331495 w 5229727"/>
              <a:gd name="connsiteY61" fmla="*/ 4996361 h 7851860"/>
              <a:gd name="connsiteX62" fmla="*/ 1299411 w 5229727"/>
              <a:gd name="connsiteY62" fmla="*/ 5044487 h 7851860"/>
              <a:gd name="connsiteX63" fmla="*/ 1219200 w 5229727"/>
              <a:gd name="connsiteY63" fmla="*/ 5124697 h 7851860"/>
              <a:gd name="connsiteX64" fmla="*/ 1187116 w 5229727"/>
              <a:gd name="connsiteY64" fmla="*/ 5172824 h 7851860"/>
              <a:gd name="connsiteX65" fmla="*/ 1155032 w 5229727"/>
              <a:gd name="connsiteY65" fmla="*/ 5285118 h 7851860"/>
              <a:gd name="connsiteX66" fmla="*/ 1138990 w 5229727"/>
              <a:gd name="connsiteY66" fmla="*/ 5333245 h 7851860"/>
              <a:gd name="connsiteX67" fmla="*/ 1106906 w 5229727"/>
              <a:gd name="connsiteY67" fmla="*/ 5381371 h 7851860"/>
              <a:gd name="connsiteX68" fmla="*/ 1090864 w 5229727"/>
              <a:gd name="connsiteY68" fmla="*/ 5445539 h 7851860"/>
              <a:gd name="connsiteX69" fmla="*/ 1042737 w 5229727"/>
              <a:gd name="connsiteY69" fmla="*/ 5477624 h 7851860"/>
              <a:gd name="connsiteX70" fmla="*/ 1010653 w 5229727"/>
              <a:gd name="connsiteY70" fmla="*/ 5605961 h 7851860"/>
              <a:gd name="connsiteX71" fmla="*/ 946485 w 5229727"/>
              <a:gd name="connsiteY71" fmla="*/ 5718255 h 7851860"/>
              <a:gd name="connsiteX72" fmla="*/ 898358 w 5229727"/>
              <a:gd name="connsiteY72" fmla="*/ 5798466 h 7851860"/>
              <a:gd name="connsiteX73" fmla="*/ 802106 w 5229727"/>
              <a:gd name="connsiteY73" fmla="*/ 5926803 h 7851860"/>
              <a:gd name="connsiteX74" fmla="*/ 770021 w 5229727"/>
              <a:gd name="connsiteY74" fmla="*/ 5958887 h 7851860"/>
              <a:gd name="connsiteX75" fmla="*/ 737937 w 5229727"/>
              <a:gd name="connsiteY75" fmla="*/ 6023055 h 7851860"/>
              <a:gd name="connsiteX76" fmla="*/ 705853 w 5229727"/>
              <a:gd name="connsiteY76" fmla="*/ 6135350 h 7851860"/>
              <a:gd name="connsiteX77" fmla="*/ 689811 w 5229727"/>
              <a:gd name="connsiteY77" fmla="*/ 6183476 h 7851860"/>
              <a:gd name="connsiteX78" fmla="*/ 641685 w 5229727"/>
              <a:gd name="connsiteY78" fmla="*/ 6408066 h 7851860"/>
              <a:gd name="connsiteX79" fmla="*/ 561474 w 5229727"/>
              <a:gd name="connsiteY79" fmla="*/ 6504318 h 7851860"/>
              <a:gd name="connsiteX80" fmla="*/ 545432 w 5229727"/>
              <a:gd name="connsiteY80" fmla="*/ 6568487 h 7851860"/>
              <a:gd name="connsiteX81" fmla="*/ 513348 w 5229727"/>
              <a:gd name="connsiteY81" fmla="*/ 6616613 h 7851860"/>
              <a:gd name="connsiteX82" fmla="*/ 497306 w 5229727"/>
              <a:gd name="connsiteY82" fmla="*/ 6696824 h 7851860"/>
              <a:gd name="connsiteX83" fmla="*/ 465221 w 5229727"/>
              <a:gd name="connsiteY83" fmla="*/ 6744950 h 7851860"/>
              <a:gd name="connsiteX84" fmla="*/ 433137 w 5229727"/>
              <a:gd name="connsiteY84" fmla="*/ 6809118 h 7851860"/>
              <a:gd name="connsiteX85" fmla="*/ 417095 w 5229727"/>
              <a:gd name="connsiteY85" fmla="*/ 6857245 h 7851860"/>
              <a:gd name="connsiteX86" fmla="*/ 385011 w 5229727"/>
              <a:gd name="connsiteY86" fmla="*/ 6905371 h 7851860"/>
              <a:gd name="connsiteX87" fmla="*/ 304800 w 5229727"/>
              <a:gd name="connsiteY87" fmla="*/ 6985582 h 7851860"/>
              <a:gd name="connsiteX88" fmla="*/ 272716 w 5229727"/>
              <a:gd name="connsiteY88" fmla="*/ 7097876 h 7851860"/>
              <a:gd name="connsiteX89" fmla="*/ 256674 w 5229727"/>
              <a:gd name="connsiteY89" fmla="*/ 7146003 h 7851860"/>
              <a:gd name="connsiteX90" fmla="*/ 192506 w 5229727"/>
              <a:gd name="connsiteY90" fmla="*/ 7386634 h 7851860"/>
              <a:gd name="connsiteX91" fmla="*/ 160421 w 5229727"/>
              <a:gd name="connsiteY91" fmla="*/ 7450803 h 7851860"/>
              <a:gd name="connsiteX92" fmla="*/ 144379 w 5229727"/>
              <a:gd name="connsiteY92" fmla="*/ 7498929 h 7851860"/>
              <a:gd name="connsiteX93" fmla="*/ 112295 w 5229727"/>
              <a:gd name="connsiteY93" fmla="*/ 7563097 h 7851860"/>
              <a:gd name="connsiteX94" fmla="*/ 96253 w 5229727"/>
              <a:gd name="connsiteY94" fmla="*/ 7611224 h 7851860"/>
              <a:gd name="connsiteX95" fmla="*/ 48127 w 5229727"/>
              <a:gd name="connsiteY95" fmla="*/ 7659350 h 7851860"/>
              <a:gd name="connsiteX96" fmla="*/ 16043 w 5229727"/>
              <a:gd name="connsiteY96" fmla="*/ 7771645 h 7851860"/>
              <a:gd name="connsiteX97" fmla="*/ 0 w 5229727"/>
              <a:gd name="connsiteY97" fmla="*/ 7819771 h 7851860"/>
              <a:gd name="connsiteX98" fmla="*/ 48127 w 5229727"/>
              <a:gd name="connsiteY98" fmla="*/ 7851855 h 7851860"/>
              <a:gd name="connsiteX99" fmla="*/ 737937 w 5229727"/>
              <a:gd name="connsiteY99" fmla="*/ 7803729 h 7851860"/>
              <a:gd name="connsiteX100" fmla="*/ 753979 w 5229727"/>
              <a:gd name="connsiteY100" fmla="*/ 7723518 h 7851860"/>
              <a:gd name="connsiteX101" fmla="*/ 770021 w 5229727"/>
              <a:gd name="connsiteY101" fmla="*/ 7675392 h 7851860"/>
              <a:gd name="connsiteX102" fmla="*/ 802106 w 5229727"/>
              <a:gd name="connsiteY102" fmla="*/ 7643308 h 7851860"/>
              <a:gd name="connsiteX103" fmla="*/ 850232 w 5229727"/>
              <a:gd name="connsiteY103" fmla="*/ 7579139 h 7851860"/>
              <a:gd name="connsiteX104" fmla="*/ 930443 w 5229727"/>
              <a:gd name="connsiteY104" fmla="*/ 7418718 h 7851860"/>
              <a:gd name="connsiteX105" fmla="*/ 946485 w 5229727"/>
              <a:gd name="connsiteY105" fmla="*/ 7370592 h 7851860"/>
              <a:gd name="connsiteX106" fmla="*/ 978569 w 5229727"/>
              <a:gd name="connsiteY106" fmla="*/ 7306424 h 7851860"/>
              <a:gd name="connsiteX107" fmla="*/ 994611 w 5229727"/>
              <a:gd name="connsiteY107" fmla="*/ 7210171 h 7851860"/>
              <a:gd name="connsiteX108" fmla="*/ 1026695 w 5229727"/>
              <a:gd name="connsiteY108" fmla="*/ 7097876 h 7851860"/>
              <a:gd name="connsiteX109" fmla="*/ 1058779 w 5229727"/>
              <a:gd name="connsiteY109" fmla="*/ 6857245 h 7851860"/>
              <a:gd name="connsiteX110" fmla="*/ 1122948 w 5229727"/>
              <a:gd name="connsiteY110" fmla="*/ 6744950 h 7851860"/>
              <a:gd name="connsiteX111" fmla="*/ 1171074 w 5229727"/>
              <a:gd name="connsiteY111" fmla="*/ 6696824 h 7851860"/>
              <a:gd name="connsiteX112" fmla="*/ 1235243 w 5229727"/>
              <a:gd name="connsiteY112" fmla="*/ 6616613 h 7851860"/>
              <a:gd name="connsiteX113" fmla="*/ 1283369 w 5229727"/>
              <a:gd name="connsiteY113" fmla="*/ 6504318 h 7851860"/>
              <a:gd name="connsiteX114" fmla="*/ 1315453 w 5229727"/>
              <a:gd name="connsiteY114" fmla="*/ 6456192 h 7851860"/>
              <a:gd name="connsiteX115" fmla="*/ 1331495 w 5229727"/>
              <a:gd name="connsiteY115" fmla="*/ 6408066 h 7851860"/>
              <a:gd name="connsiteX116" fmla="*/ 1363579 w 5229727"/>
              <a:gd name="connsiteY116" fmla="*/ 6327855 h 7851860"/>
              <a:gd name="connsiteX117" fmla="*/ 1395664 w 5229727"/>
              <a:gd name="connsiteY117" fmla="*/ 6231603 h 7851860"/>
              <a:gd name="connsiteX118" fmla="*/ 1411706 w 5229727"/>
              <a:gd name="connsiteY118" fmla="*/ 6183476 h 7851860"/>
              <a:gd name="connsiteX119" fmla="*/ 1427748 w 5229727"/>
              <a:gd name="connsiteY119" fmla="*/ 6119308 h 7851860"/>
              <a:gd name="connsiteX120" fmla="*/ 1475874 w 5229727"/>
              <a:gd name="connsiteY120" fmla="*/ 6055139 h 7851860"/>
              <a:gd name="connsiteX121" fmla="*/ 1524000 w 5229727"/>
              <a:gd name="connsiteY121" fmla="*/ 5942845 h 7851860"/>
              <a:gd name="connsiteX122" fmla="*/ 1556085 w 5229727"/>
              <a:gd name="connsiteY122" fmla="*/ 5846592 h 7851860"/>
              <a:gd name="connsiteX123" fmla="*/ 1636295 w 5229727"/>
              <a:gd name="connsiteY123" fmla="*/ 5702213 h 7851860"/>
              <a:gd name="connsiteX124" fmla="*/ 1764632 w 5229727"/>
              <a:gd name="connsiteY124" fmla="*/ 5557834 h 7851860"/>
              <a:gd name="connsiteX125" fmla="*/ 1844843 w 5229727"/>
              <a:gd name="connsiteY125" fmla="*/ 5477624 h 7851860"/>
              <a:gd name="connsiteX126" fmla="*/ 1892969 w 5229727"/>
              <a:gd name="connsiteY126" fmla="*/ 5365329 h 7851860"/>
              <a:gd name="connsiteX127" fmla="*/ 1925053 w 5229727"/>
              <a:gd name="connsiteY127" fmla="*/ 5317203 h 7851860"/>
              <a:gd name="connsiteX128" fmla="*/ 1989221 w 5229727"/>
              <a:gd name="connsiteY128" fmla="*/ 5220950 h 7851860"/>
              <a:gd name="connsiteX129" fmla="*/ 2053390 w 5229727"/>
              <a:gd name="connsiteY129" fmla="*/ 5204908 h 7851860"/>
              <a:gd name="connsiteX130" fmla="*/ 2149643 w 5229727"/>
              <a:gd name="connsiteY130" fmla="*/ 5108655 h 7851860"/>
              <a:gd name="connsiteX131" fmla="*/ 2229853 w 5229727"/>
              <a:gd name="connsiteY131" fmla="*/ 4964276 h 7851860"/>
              <a:gd name="connsiteX132" fmla="*/ 2245895 w 5229727"/>
              <a:gd name="connsiteY132" fmla="*/ 4916150 h 7851860"/>
              <a:gd name="connsiteX133" fmla="*/ 2277979 w 5229727"/>
              <a:gd name="connsiteY133" fmla="*/ 4868024 h 7851860"/>
              <a:gd name="connsiteX134" fmla="*/ 2326106 w 5229727"/>
              <a:gd name="connsiteY134" fmla="*/ 4787813 h 7851860"/>
              <a:gd name="connsiteX135" fmla="*/ 2390274 w 5229727"/>
              <a:gd name="connsiteY135" fmla="*/ 4675518 h 7851860"/>
              <a:gd name="connsiteX136" fmla="*/ 2470485 w 5229727"/>
              <a:gd name="connsiteY136" fmla="*/ 4595308 h 7851860"/>
              <a:gd name="connsiteX137" fmla="*/ 2502569 w 5229727"/>
              <a:gd name="connsiteY137" fmla="*/ 4547182 h 7851860"/>
              <a:gd name="connsiteX138" fmla="*/ 2582779 w 5229727"/>
              <a:gd name="connsiteY138" fmla="*/ 4466971 h 7851860"/>
              <a:gd name="connsiteX139" fmla="*/ 2614864 w 5229727"/>
              <a:gd name="connsiteY139" fmla="*/ 4434887 h 7851860"/>
              <a:gd name="connsiteX140" fmla="*/ 2662990 w 5229727"/>
              <a:gd name="connsiteY140" fmla="*/ 4370718 h 7851860"/>
              <a:gd name="connsiteX141" fmla="*/ 2679032 w 5229727"/>
              <a:gd name="connsiteY141" fmla="*/ 4306550 h 7851860"/>
              <a:gd name="connsiteX142" fmla="*/ 2839453 w 5229727"/>
              <a:gd name="connsiteY142" fmla="*/ 4226339 h 7851860"/>
              <a:gd name="connsiteX143" fmla="*/ 2887579 w 5229727"/>
              <a:gd name="connsiteY143" fmla="*/ 4210297 h 7851860"/>
              <a:gd name="connsiteX144" fmla="*/ 2919664 w 5229727"/>
              <a:gd name="connsiteY144" fmla="*/ 4162171 h 7851860"/>
              <a:gd name="connsiteX145" fmla="*/ 2951748 w 5229727"/>
              <a:gd name="connsiteY145" fmla="*/ 4098003 h 7851860"/>
              <a:gd name="connsiteX146" fmla="*/ 2983832 w 5229727"/>
              <a:gd name="connsiteY146" fmla="*/ 4065918 h 7851860"/>
              <a:gd name="connsiteX147" fmla="*/ 3064043 w 5229727"/>
              <a:gd name="connsiteY147" fmla="*/ 3985708 h 7851860"/>
              <a:gd name="connsiteX148" fmla="*/ 3112169 w 5229727"/>
              <a:gd name="connsiteY148" fmla="*/ 3953624 h 7851860"/>
              <a:gd name="connsiteX149" fmla="*/ 3160295 w 5229727"/>
              <a:gd name="connsiteY149" fmla="*/ 3937582 h 7851860"/>
              <a:gd name="connsiteX150" fmla="*/ 3208421 w 5229727"/>
              <a:gd name="connsiteY150" fmla="*/ 3841329 h 7851860"/>
              <a:gd name="connsiteX151" fmla="*/ 3240506 w 5229727"/>
              <a:gd name="connsiteY151" fmla="*/ 3809245 h 7851860"/>
              <a:gd name="connsiteX152" fmla="*/ 3304674 w 5229727"/>
              <a:gd name="connsiteY152" fmla="*/ 3729034 h 7851860"/>
              <a:gd name="connsiteX153" fmla="*/ 3433011 w 5229727"/>
              <a:gd name="connsiteY153" fmla="*/ 3584655 h 7851860"/>
              <a:gd name="connsiteX154" fmla="*/ 3529264 w 5229727"/>
              <a:gd name="connsiteY154" fmla="*/ 3520487 h 7851860"/>
              <a:gd name="connsiteX155" fmla="*/ 3593432 w 5229727"/>
              <a:gd name="connsiteY155" fmla="*/ 3408192 h 7851860"/>
              <a:gd name="connsiteX156" fmla="*/ 3625516 w 5229727"/>
              <a:gd name="connsiteY156" fmla="*/ 3344024 h 7851860"/>
              <a:gd name="connsiteX157" fmla="*/ 3705727 w 5229727"/>
              <a:gd name="connsiteY157" fmla="*/ 3279855 h 7851860"/>
              <a:gd name="connsiteX158" fmla="*/ 3753853 w 5229727"/>
              <a:gd name="connsiteY158" fmla="*/ 3263813 h 7851860"/>
              <a:gd name="connsiteX159" fmla="*/ 3834064 w 5229727"/>
              <a:gd name="connsiteY159" fmla="*/ 3183603 h 7851860"/>
              <a:gd name="connsiteX160" fmla="*/ 3866148 w 5229727"/>
              <a:gd name="connsiteY160" fmla="*/ 3071308 h 7851860"/>
              <a:gd name="connsiteX161" fmla="*/ 3898232 w 5229727"/>
              <a:gd name="connsiteY161" fmla="*/ 3023182 h 7851860"/>
              <a:gd name="connsiteX162" fmla="*/ 3946358 w 5229727"/>
              <a:gd name="connsiteY162" fmla="*/ 3007139 h 7851860"/>
              <a:gd name="connsiteX163" fmla="*/ 3978443 w 5229727"/>
              <a:gd name="connsiteY163" fmla="*/ 2975055 h 7851860"/>
              <a:gd name="connsiteX164" fmla="*/ 4026569 w 5229727"/>
              <a:gd name="connsiteY164" fmla="*/ 2959013 h 7851860"/>
              <a:gd name="connsiteX165" fmla="*/ 4122821 w 5229727"/>
              <a:gd name="connsiteY165" fmla="*/ 2862761 h 7851860"/>
              <a:gd name="connsiteX166" fmla="*/ 4154906 w 5229727"/>
              <a:gd name="connsiteY166" fmla="*/ 2830676 h 7851860"/>
              <a:gd name="connsiteX167" fmla="*/ 4203032 w 5229727"/>
              <a:gd name="connsiteY167" fmla="*/ 2798592 h 7851860"/>
              <a:gd name="connsiteX168" fmla="*/ 4219074 w 5229727"/>
              <a:gd name="connsiteY168" fmla="*/ 2734424 h 7851860"/>
              <a:gd name="connsiteX169" fmla="*/ 4251158 w 5229727"/>
              <a:gd name="connsiteY169" fmla="*/ 2702339 h 7851860"/>
              <a:gd name="connsiteX170" fmla="*/ 4315327 w 5229727"/>
              <a:gd name="connsiteY170" fmla="*/ 2541918 h 7851860"/>
              <a:gd name="connsiteX171" fmla="*/ 4411579 w 5229727"/>
              <a:gd name="connsiteY171" fmla="*/ 2477750 h 7851860"/>
              <a:gd name="connsiteX172" fmla="*/ 4443664 w 5229727"/>
              <a:gd name="connsiteY172" fmla="*/ 2445666 h 7851860"/>
              <a:gd name="connsiteX173" fmla="*/ 4459706 w 5229727"/>
              <a:gd name="connsiteY173" fmla="*/ 2397539 h 7851860"/>
              <a:gd name="connsiteX174" fmla="*/ 4572000 w 5229727"/>
              <a:gd name="connsiteY174" fmla="*/ 2253161 h 7851860"/>
              <a:gd name="connsiteX175" fmla="*/ 4652211 w 5229727"/>
              <a:gd name="connsiteY175" fmla="*/ 2092739 h 7851860"/>
              <a:gd name="connsiteX176" fmla="*/ 4748464 w 5229727"/>
              <a:gd name="connsiteY176" fmla="*/ 2012529 h 7851860"/>
              <a:gd name="connsiteX177" fmla="*/ 4780548 w 5229727"/>
              <a:gd name="connsiteY177" fmla="*/ 1964403 h 7851860"/>
              <a:gd name="connsiteX178" fmla="*/ 4812632 w 5229727"/>
              <a:gd name="connsiteY178" fmla="*/ 1868150 h 7851860"/>
              <a:gd name="connsiteX179" fmla="*/ 4844716 w 5229727"/>
              <a:gd name="connsiteY179" fmla="*/ 1755855 h 7851860"/>
              <a:gd name="connsiteX180" fmla="*/ 4860758 w 5229727"/>
              <a:gd name="connsiteY180" fmla="*/ 1707729 h 7851860"/>
              <a:gd name="connsiteX181" fmla="*/ 4892843 w 5229727"/>
              <a:gd name="connsiteY181" fmla="*/ 1563350 h 7851860"/>
              <a:gd name="connsiteX182" fmla="*/ 4940969 w 5229727"/>
              <a:gd name="connsiteY182" fmla="*/ 1515224 h 7851860"/>
              <a:gd name="connsiteX183" fmla="*/ 5005137 w 5229727"/>
              <a:gd name="connsiteY183" fmla="*/ 1386887 h 7851860"/>
              <a:gd name="connsiteX184" fmla="*/ 5069306 w 5229727"/>
              <a:gd name="connsiteY184" fmla="*/ 1290634 h 7851860"/>
              <a:gd name="connsiteX185" fmla="*/ 5085348 w 5229727"/>
              <a:gd name="connsiteY185" fmla="*/ 1226466 h 7851860"/>
              <a:gd name="connsiteX186" fmla="*/ 5101390 w 5229727"/>
              <a:gd name="connsiteY186" fmla="*/ 1178339 h 7851860"/>
              <a:gd name="connsiteX187" fmla="*/ 5117432 w 5229727"/>
              <a:gd name="connsiteY187" fmla="*/ 1050003 h 7851860"/>
              <a:gd name="connsiteX188" fmla="*/ 5133474 w 5229727"/>
              <a:gd name="connsiteY188" fmla="*/ 985834 h 7851860"/>
              <a:gd name="connsiteX189" fmla="*/ 5165558 w 5229727"/>
              <a:gd name="connsiteY189" fmla="*/ 761245 h 7851860"/>
              <a:gd name="connsiteX190" fmla="*/ 5197643 w 5229727"/>
              <a:gd name="connsiteY190" fmla="*/ 664992 h 7851860"/>
              <a:gd name="connsiteX191" fmla="*/ 5213685 w 5229727"/>
              <a:gd name="connsiteY191" fmla="*/ 456445 h 7851860"/>
              <a:gd name="connsiteX192" fmla="*/ 5229727 w 5229727"/>
              <a:gd name="connsiteY192" fmla="*/ 312066 h 7851860"/>
              <a:gd name="connsiteX193" fmla="*/ 5213685 w 5229727"/>
              <a:gd name="connsiteY193" fmla="*/ 39350 h 7851860"/>
              <a:gd name="connsiteX194" fmla="*/ 5165558 w 5229727"/>
              <a:gd name="connsiteY194" fmla="*/ 87476 h 7851860"/>
              <a:gd name="connsiteX195" fmla="*/ 5037221 w 5229727"/>
              <a:gd name="connsiteY195" fmla="*/ 119561 h 7851860"/>
              <a:gd name="connsiteX196" fmla="*/ 4844716 w 5229727"/>
              <a:gd name="connsiteY196" fmla="*/ 103518 h 7851860"/>
              <a:gd name="connsiteX197" fmla="*/ 4796590 w 5229727"/>
              <a:gd name="connsiteY197" fmla="*/ 87476 h 7851860"/>
              <a:gd name="connsiteX198" fmla="*/ 4732421 w 5229727"/>
              <a:gd name="connsiteY198" fmla="*/ 71434 h 7851860"/>
              <a:gd name="connsiteX199" fmla="*/ 4523874 w 5229727"/>
              <a:gd name="connsiteY199" fmla="*/ 7266 h 7851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5229727" h="7851860">
                <a:moveTo>
                  <a:pt x="4523874" y="7266"/>
                </a:moveTo>
                <a:cubicBezTo>
                  <a:pt x="4486443" y="39350"/>
                  <a:pt x="4516806" y="178685"/>
                  <a:pt x="4507832" y="263939"/>
                </a:cubicBezTo>
                <a:cubicBezTo>
                  <a:pt x="4504423" y="296322"/>
                  <a:pt x="4470792" y="351290"/>
                  <a:pt x="4459706" y="376234"/>
                </a:cubicBezTo>
                <a:cubicBezTo>
                  <a:pt x="4448010" y="402549"/>
                  <a:pt x="4436727" y="429126"/>
                  <a:pt x="4427621" y="456445"/>
                </a:cubicBezTo>
                <a:cubicBezTo>
                  <a:pt x="4420649" y="477361"/>
                  <a:pt x="4417636" y="499414"/>
                  <a:pt x="4411579" y="520613"/>
                </a:cubicBezTo>
                <a:cubicBezTo>
                  <a:pt x="4406934" y="536872"/>
                  <a:pt x="4400884" y="552697"/>
                  <a:pt x="4395537" y="568739"/>
                </a:cubicBezTo>
                <a:cubicBezTo>
                  <a:pt x="4385117" y="631261"/>
                  <a:pt x="4370334" y="715361"/>
                  <a:pt x="4363453" y="777287"/>
                </a:cubicBezTo>
                <a:cubicBezTo>
                  <a:pt x="4356931" y="835989"/>
                  <a:pt x="4355217" y="895205"/>
                  <a:pt x="4347411" y="953750"/>
                </a:cubicBezTo>
                <a:cubicBezTo>
                  <a:pt x="4342935" y="987320"/>
                  <a:pt x="4326324" y="1033052"/>
                  <a:pt x="4315327" y="1066045"/>
                </a:cubicBezTo>
                <a:cubicBezTo>
                  <a:pt x="4309980" y="1114171"/>
                  <a:pt x="4307246" y="1162660"/>
                  <a:pt x="4299285" y="1210424"/>
                </a:cubicBezTo>
                <a:cubicBezTo>
                  <a:pt x="4296505" y="1227104"/>
                  <a:pt x="4287344" y="1242145"/>
                  <a:pt x="4283243" y="1258550"/>
                </a:cubicBezTo>
                <a:cubicBezTo>
                  <a:pt x="4276630" y="1285002"/>
                  <a:pt x="4271683" y="1311865"/>
                  <a:pt x="4267200" y="1338761"/>
                </a:cubicBezTo>
                <a:cubicBezTo>
                  <a:pt x="4230731" y="1557568"/>
                  <a:pt x="4281157" y="1375015"/>
                  <a:pt x="4219074" y="1499182"/>
                </a:cubicBezTo>
                <a:cubicBezTo>
                  <a:pt x="4211512" y="1514307"/>
                  <a:pt x="4213857" y="1534318"/>
                  <a:pt x="4203032" y="1547308"/>
                </a:cubicBezTo>
                <a:cubicBezTo>
                  <a:pt x="4185916" y="1567848"/>
                  <a:pt x="4160253" y="1579392"/>
                  <a:pt x="4138864" y="1595434"/>
                </a:cubicBezTo>
                <a:cubicBezTo>
                  <a:pt x="4134420" y="1617655"/>
                  <a:pt x="4122194" y="1696025"/>
                  <a:pt x="4106779" y="1723771"/>
                </a:cubicBezTo>
                <a:cubicBezTo>
                  <a:pt x="4088052" y="1757479"/>
                  <a:pt x="4054805" y="1783442"/>
                  <a:pt x="4042611" y="1820024"/>
                </a:cubicBezTo>
                <a:cubicBezTo>
                  <a:pt x="4014375" y="1904732"/>
                  <a:pt x="4035949" y="1854080"/>
                  <a:pt x="3962400" y="1964403"/>
                </a:cubicBezTo>
                <a:cubicBezTo>
                  <a:pt x="3933372" y="2007945"/>
                  <a:pt x="3912829" y="2045576"/>
                  <a:pt x="3866148" y="2076697"/>
                </a:cubicBezTo>
                <a:cubicBezTo>
                  <a:pt x="3842188" y="2092671"/>
                  <a:pt x="3811110" y="2094797"/>
                  <a:pt x="3785937" y="2108782"/>
                </a:cubicBezTo>
                <a:cubicBezTo>
                  <a:pt x="3762565" y="2121767"/>
                  <a:pt x="3743158" y="2140866"/>
                  <a:pt x="3721769" y="2156908"/>
                </a:cubicBezTo>
                <a:cubicBezTo>
                  <a:pt x="3705727" y="2183645"/>
                  <a:pt x="3687587" y="2209230"/>
                  <a:pt x="3673643" y="2237118"/>
                </a:cubicBezTo>
                <a:cubicBezTo>
                  <a:pt x="3644210" y="2295983"/>
                  <a:pt x="3677896" y="2287757"/>
                  <a:pt x="3609474" y="2333371"/>
                </a:cubicBezTo>
                <a:cubicBezTo>
                  <a:pt x="3595404" y="2342751"/>
                  <a:pt x="3576473" y="2341851"/>
                  <a:pt x="3561348" y="2349413"/>
                </a:cubicBezTo>
                <a:cubicBezTo>
                  <a:pt x="3520871" y="2369651"/>
                  <a:pt x="3510981" y="2383737"/>
                  <a:pt x="3481137" y="2413582"/>
                </a:cubicBezTo>
                <a:cubicBezTo>
                  <a:pt x="3473026" y="2454135"/>
                  <a:pt x="3466219" y="2524753"/>
                  <a:pt x="3433011" y="2557961"/>
                </a:cubicBezTo>
                <a:cubicBezTo>
                  <a:pt x="3377851" y="2613121"/>
                  <a:pt x="3349149" y="2617999"/>
                  <a:pt x="3288632" y="2638171"/>
                </a:cubicBezTo>
                <a:cubicBezTo>
                  <a:pt x="3272590" y="2654213"/>
                  <a:pt x="3259383" y="2673713"/>
                  <a:pt x="3240506" y="2686297"/>
                </a:cubicBezTo>
                <a:cubicBezTo>
                  <a:pt x="3226436" y="2695677"/>
                  <a:pt x="3204336" y="2690382"/>
                  <a:pt x="3192379" y="2702339"/>
                </a:cubicBezTo>
                <a:cubicBezTo>
                  <a:pt x="3180422" y="2714296"/>
                  <a:pt x="3184549" y="2735684"/>
                  <a:pt x="3176337" y="2750466"/>
                </a:cubicBezTo>
                <a:cubicBezTo>
                  <a:pt x="3139319" y="2817099"/>
                  <a:pt x="3125330" y="2848159"/>
                  <a:pt x="3064043" y="2878803"/>
                </a:cubicBezTo>
                <a:cubicBezTo>
                  <a:pt x="3048918" y="2886365"/>
                  <a:pt x="3031958" y="2889498"/>
                  <a:pt x="3015916" y="2894845"/>
                </a:cubicBezTo>
                <a:cubicBezTo>
                  <a:pt x="2999874" y="2905540"/>
                  <a:pt x="2981423" y="2913296"/>
                  <a:pt x="2967790" y="2926929"/>
                </a:cubicBezTo>
                <a:cubicBezTo>
                  <a:pt x="2954157" y="2940562"/>
                  <a:pt x="2947750" y="2960000"/>
                  <a:pt x="2935706" y="2975055"/>
                </a:cubicBezTo>
                <a:cubicBezTo>
                  <a:pt x="2926258" y="2986865"/>
                  <a:pt x="2914316" y="2996444"/>
                  <a:pt x="2903621" y="3007139"/>
                </a:cubicBezTo>
                <a:cubicBezTo>
                  <a:pt x="2887736" y="3054794"/>
                  <a:pt x="2877586" y="3113384"/>
                  <a:pt x="2839453" y="3151518"/>
                </a:cubicBezTo>
                <a:cubicBezTo>
                  <a:pt x="2825820" y="3165151"/>
                  <a:pt x="2807369" y="3172908"/>
                  <a:pt x="2791327" y="3183603"/>
                </a:cubicBezTo>
                <a:cubicBezTo>
                  <a:pt x="2764590" y="3221034"/>
                  <a:pt x="2741677" y="3261516"/>
                  <a:pt x="2711116" y="3295897"/>
                </a:cubicBezTo>
                <a:cubicBezTo>
                  <a:pt x="2698307" y="3310307"/>
                  <a:pt x="2672556" y="3311242"/>
                  <a:pt x="2662990" y="3327982"/>
                </a:cubicBezTo>
                <a:cubicBezTo>
                  <a:pt x="2619734" y="3403681"/>
                  <a:pt x="2678897" y="3408328"/>
                  <a:pt x="2614864" y="3472361"/>
                </a:cubicBezTo>
                <a:cubicBezTo>
                  <a:pt x="2587598" y="3499627"/>
                  <a:pt x="2550695" y="3515140"/>
                  <a:pt x="2518611" y="3536529"/>
                </a:cubicBezTo>
                <a:cubicBezTo>
                  <a:pt x="2456414" y="3577993"/>
                  <a:pt x="2488776" y="3562516"/>
                  <a:pt x="2422358" y="3584655"/>
                </a:cubicBezTo>
                <a:cubicBezTo>
                  <a:pt x="2417011" y="3600697"/>
                  <a:pt x="2413878" y="3617657"/>
                  <a:pt x="2406316" y="3632782"/>
                </a:cubicBezTo>
                <a:cubicBezTo>
                  <a:pt x="2386872" y="3671671"/>
                  <a:pt x="2366940" y="3695492"/>
                  <a:pt x="2326106" y="3712992"/>
                </a:cubicBezTo>
                <a:cubicBezTo>
                  <a:pt x="2305841" y="3721677"/>
                  <a:pt x="2283327" y="3723687"/>
                  <a:pt x="2261937" y="3729034"/>
                </a:cubicBezTo>
                <a:cubicBezTo>
                  <a:pt x="2251242" y="3745076"/>
                  <a:pt x="2238475" y="3759916"/>
                  <a:pt x="2229853" y="3777161"/>
                </a:cubicBezTo>
                <a:cubicBezTo>
                  <a:pt x="2222291" y="3792286"/>
                  <a:pt x="2221373" y="3810162"/>
                  <a:pt x="2213811" y="3825287"/>
                </a:cubicBezTo>
                <a:cubicBezTo>
                  <a:pt x="2205357" y="3842195"/>
                  <a:pt x="2139958" y="3932132"/>
                  <a:pt x="2133600" y="3937582"/>
                </a:cubicBezTo>
                <a:cubicBezTo>
                  <a:pt x="2115443" y="3953145"/>
                  <a:pt x="2089711" y="3956992"/>
                  <a:pt x="2069432" y="3969666"/>
                </a:cubicBezTo>
                <a:cubicBezTo>
                  <a:pt x="2046759" y="3983836"/>
                  <a:pt x="2026653" y="4001750"/>
                  <a:pt x="2005264" y="4017792"/>
                </a:cubicBezTo>
                <a:cubicBezTo>
                  <a:pt x="1983874" y="4060571"/>
                  <a:pt x="1956220" y="4100755"/>
                  <a:pt x="1941095" y="4146129"/>
                </a:cubicBezTo>
                <a:cubicBezTo>
                  <a:pt x="1930400" y="4178213"/>
                  <a:pt x="1932925" y="4218468"/>
                  <a:pt x="1909011" y="4242382"/>
                </a:cubicBezTo>
                <a:lnTo>
                  <a:pt x="1780674" y="4370718"/>
                </a:lnTo>
                <a:cubicBezTo>
                  <a:pt x="1769979" y="4381413"/>
                  <a:pt x="1755354" y="4389275"/>
                  <a:pt x="1748590" y="4402803"/>
                </a:cubicBezTo>
                <a:cubicBezTo>
                  <a:pt x="1690373" y="4519238"/>
                  <a:pt x="1745666" y="4425561"/>
                  <a:pt x="1684421" y="4499055"/>
                </a:cubicBezTo>
                <a:cubicBezTo>
                  <a:pt x="1643780" y="4547824"/>
                  <a:pt x="1628724" y="4570195"/>
                  <a:pt x="1604211" y="4627392"/>
                </a:cubicBezTo>
                <a:cubicBezTo>
                  <a:pt x="1597550" y="4642935"/>
                  <a:pt x="1600126" y="4663561"/>
                  <a:pt x="1588169" y="4675518"/>
                </a:cubicBezTo>
                <a:cubicBezTo>
                  <a:pt x="1576212" y="4687475"/>
                  <a:pt x="1556085" y="4686213"/>
                  <a:pt x="1540043" y="4691561"/>
                </a:cubicBezTo>
                <a:cubicBezTo>
                  <a:pt x="1529348" y="4712950"/>
                  <a:pt x="1516840" y="4733525"/>
                  <a:pt x="1507958" y="4755729"/>
                </a:cubicBezTo>
                <a:cubicBezTo>
                  <a:pt x="1495398" y="4787130"/>
                  <a:pt x="1499788" y="4828068"/>
                  <a:pt x="1475874" y="4851982"/>
                </a:cubicBezTo>
                <a:lnTo>
                  <a:pt x="1379621" y="4948234"/>
                </a:lnTo>
                <a:cubicBezTo>
                  <a:pt x="1363579" y="4964276"/>
                  <a:pt x="1344080" y="4977484"/>
                  <a:pt x="1331495" y="4996361"/>
                </a:cubicBezTo>
                <a:cubicBezTo>
                  <a:pt x="1320800" y="5012403"/>
                  <a:pt x="1312107" y="5029977"/>
                  <a:pt x="1299411" y="5044487"/>
                </a:cubicBezTo>
                <a:cubicBezTo>
                  <a:pt x="1274512" y="5072943"/>
                  <a:pt x="1240174" y="5093236"/>
                  <a:pt x="1219200" y="5124697"/>
                </a:cubicBezTo>
                <a:cubicBezTo>
                  <a:pt x="1208505" y="5140739"/>
                  <a:pt x="1195738" y="5155579"/>
                  <a:pt x="1187116" y="5172824"/>
                </a:cubicBezTo>
                <a:cubicBezTo>
                  <a:pt x="1174295" y="5198467"/>
                  <a:pt x="1161885" y="5261131"/>
                  <a:pt x="1155032" y="5285118"/>
                </a:cubicBezTo>
                <a:cubicBezTo>
                  <a:pt x="1150386" y="5301377"/>
                  <a:pt x="1146552" y="5318120"/>
                  <a:pt x="1138990" y="5333245"/>
                </a:cubicBezTo>
                <a:cubicBezTo>
                  <a:pt x="1130368" y="5350490"/>
                  <a:pt x="1117601" y="5365329"/>
                  <a:pt x="1106906" y="5381371"/>
                </a:cubicBezTo>
                <a:cubicBezTo>
                  <a:pt x="1101559" y="5402760"/>
                  <a:pt x="1103094" y="5427194"/>
                  <a:pt x="1090864" y="5445539"/>
                </a:cubicBezTo>
                <a:cubicBezTo>
                  <a:pt x="1080169" y="5461581"/>
                  <a:pt x="1051360" y="5460379"/>
                  <a:pt x="1042737" y="5477624"/>
                </a:cubicBezTo>
                <a:cubicBezTo>
                  <a:pt x="1023017" y="5517064"/>
                  <a:pt x="1035113" y="5569271"/>
                  <a:pt x="1010653" y="5605961"/>
                </a:cubicBezTo>
                <a:cubicBezTo>
                  <a:pt x="943423" y="5706806"/>
                  <a:pt x="1014331" y="5596133"/>
                  <a:pt x="946485" y="5718255"/>
                </a:cubicBezTo>
                <a:cubicBezTo>
                  <a:pt x="931342" y="5745512"/>
                  <a:pt x="912302" y="5770577"/>
                  <a:pt x="898358" y="5798466"/>
                </a:cubicBezTo>
                <a:cubicBezTo>
                  <a:pt x="842359" y="5910462"/>
                  <a:pt x="956882" y="5772027"/>
                  <a:pt x="802106" y="5926803"/>
                </a:cubicBezTo>
                <a:lnTo>
                  <a:pt x="770021" y="5958887"/>
                </a:lnTo>
                <a:cubicBezTo>
                  <a:pt x="759326" y="5980276"/>
                  <a:pt x="747357" y="6001075"/>
                  <a:pt x="737937" y="6023055"/>
                </a:cubicBezTo>
                <a:cubicBezTo>
                  <a:pt x="721454" y="6061517"/>
                  <a:pt x="717482" y="6094650"/>
                  <a:pt x="705853" y="6135350"/>
                </a:cubicBezTo>
                <a:cubicBezTo>
                  <a:pt x="701208" y="6151609"/>
                  <a:pt x="695158" y="6167434"/>
                  <a:pt x="689811" y="6183476"/>
                </a:cubicBezTo>
                <a:cubicBezTo>
                  <a:pt x="682901" y="6224937"/>
                  <a:pt x="659451" y="6381418"/>
                  <a:pt x="641685" y="6408066"/>
                </a:cubicBezTo>
                <a:cubicBezTo>
                  <a:pt x="597015" y="6475068"/>
                  <a:pt x="623233" y="6442559"/>
                  <a:pt x="561474" y="6504318"/>
                </a:cubicBezTo>
                <a:cubicBezTo>
                  <a:pt x="556127" y="6525708"/>
                  <a:pt x="554117" y="6548222"/>
                  <a:pt x="545432" y="6568487"/>
                </a:cubicBezTo>
                <a:cubicBezTo>
                  <a:pt x="537837" y="6586208"/>
                  <a:pt x="520118" y="6598560"/>
                  <a:pt x="513348" y="6616613"/>
                </a:cubicBezTo>
                <a:cubicBezTo>
                  <a:pt x="503774" y="6642143"/>
                  <a:pt x="506880" y="6671294"/>
                  <a:pt x="497306" y="6696824"/>
                </a:cubicBezTo>
                <a:cubicBezTo>
                  <a:pt x="490536" y="6714877"/>
                  <a:pt x="474787" y="6728210"/>
                  <a:pt x="465221" y="6744950"/>
                </a:cubicBezTo>
                <a:cubicBezTo>
                  <a:pt x="453356" y="6765713"/>
                  <a:pt x="442557" y="6787138"/>
                  <a:pt x="433137" y="6809118"/>
                </a:cubicBezTo>
                <a:cubicBezTo>
                  <a:pt x="426476" y="6824661"/>
                  <a:pt x="424657" y="6842120"/>
                  <a:pt x="417095" y="6857245"/>
                </a:cubicBezTo>
                <a:cubicBezTo>
                  <a:pt x="408473" y="6874490"/>
                  <a:pt x="397707" y="6890861"/>
                  <a:pt x="385011" y="6905371"/>
                </a:cubicBezTo>
                <a:cubicBezTo>
                  <a:pt x="360112" y="6933827"/>
                  <a:pt x="304800" y="6985582"/>
                  <a:pt x="304800" y="6985582"/>
                </a:cubicBezTo>
                <a:cubicBezTo>
                  <a:pt x="266339" y="7100966"/>
                  <a:pt x="313000" y="6956881"/>
                  <a:pt x="272716" y="7097876"/>
                </a:cubicBezTo>
                <a:cubicBezTo>
                  <a:pt x="268070" y="7114135"/>
                  <a:pt x="261123" y="7129689"/>
                  <a:pt x="256674" y="7146003"/>
                </a:cubicBezTo>
                <a:cubicBezTo>
                  <a:pt x="241011" y="7203436"/>
                  <a:pt x="213871" y="7327880"/>
                  <a:pt x="192506" y="7386634"/>
                </a:cubicBezTo>
                <a:cubicBezTo>
                  <a:pt x="184333" y="7409109"/>
                  <a:pt x="169841" y="7428822"/>
                  <a:pt x="160421" y="7450803"/>
                </a:cubicBezTo>
                <a:cubicBezTo>
                  <a:pt x="153760" y="7466345"/>
                  <a:pt x="151040" y="7483386"/>
                  <a:pt x="144379" y="7498929"/>
                </a:cubicBezTo>
                <a:cubicBezTo>
                  <a:pt x="134959" y="7520909"/>
                  <a:pt x="121715" y="7541117"/>
                  <a:pt x="112295" y="7563097"/>
                </a:cubicBezTo>
                <a:cubicBezTo>
                  <a:pt x="105634" y="7578640"/>
                  <a:pt x="105633" y="7597154"/>
                  <a:pt x="96253" y="7611224"/>
                </a:cubicBezTo>
                <a:cubicBezTo>
                  <a:pt x="83669" y="7630101"/>
                  <a:pt x="64169" y="7643308"/>
                  <a:pt x="48127" y="7659350"/>
                </a:cubicBezTo>
                <a:cubicBezTo>
                  <a:pt x="9657" y="7774759"/>
                  <a:pt x="56338" y="7630615"/>
                  <a:pt x="16043" y="7771645"/>
                </a:cubicBezTo>
                <a:cubicBezTo>
                  <a:pt x="11397" y="7787904"/>
                  <a:pt x="5348" y="7803729"/>
                  <a:pt x="0" y="7819771"/>
                </a:cubicBezTo>
                <a:cubicBezTo>
                  <a:pt x="16042" y="7830466"/>
                  <a:pt x="28851" y="7852274"/>
                  <a:pt x="48127" y="7851855"/>
                </a:cubicBezTo>
                <a:cubicBezTo>
                  <a:pt x="278568" y="7846845"/>
                  <a:pt x="511159" y="7844961"/>
                  <a:pt x="737937" y="7803729"/>
                </a:cubicBezTo>
                <a:cubicBezTo>
                  <a:pt x="764764" y="7798851"/>
                  <a:pt x="747366" y="7749970"/>
                  <a:pt x="753979" y="7723518"/>
                </a:cubicBezTo>
                <a:cubicBezTo>
                  <a:pt x="758080" y="7707113"/>
                  <a:pt x="761321" y="7689892"/>
                  <a:pt x="770021" y="7675392"/>
                </a:cubicBezTo>
                <a:cubicBezTo>
                  <a:pt x="777803" y="7662423"/>
                  <a:pt x="792423" y="7654927"/>
                  <a:pt x="802106" y="7643308"/>
                </a:cubicBezTo>
                <a:cubicBezTo>
                  <a:pt x="819223" y="7622768"/>
                  <a:pt x="836967" y="7602353"/>
                  <a:pt x="850232" y="7579139"/>
                </a:cubicBezTo>
                <a:cubicBezTo>
                  <a:pt x="879894" y="7527231"/>
                  <a:pt x="905389" y="7473001"/>
                  <a:pt x="930443" y="7418718"/>
                </a:cubicBezTo>
                <a:cubicBezTo>
                  <a:pt x="937529" y="7403365"/>
                  <a:pt x="939824" y="7386135"/>
                  <a:pt x="946485" y="7370592"/>
                </a:cubicBezTo>
                <a:cubicBezTo>
                  <a:pt x="955905" y="7348612"/>
                  <a:pt x="967874" y="7327813"/>
                  <a:pt x="978569" y="7306424"/>
                </a:cubicBezTo>
                <a:cubicBezTo>
                  <a:pt x="983916" y="7274340"/>
                  <a:pt x="987297" y="7241865"/>
                  <a:pt x="994611" y="7210171"/>
                </a:cubicBezTo>
                <a:cubicBezTo>
                  <a:pt x="1003365" y="7172238"/>
                  <a:pt x="1019521" y="7136139"/>
                  <a:pt x="1026695" y="7097876"/>
                </a:cubicBezTo>
                <a:cubicBezTo>
                  <a:pt x="1034681" y="7055286"/>
                  <a:pt x="1042601" y="6911171"/>
                  <a:pt x="1058779" y="6857245"/>
                </a:cubicBezTo>
                <a:cubicBezTo>
                  <a:pt x="1066134" y="6832730"/>
                  <a:pt x="1104488" y="6767102"/>
                  <a:pt x="1122948" y="6744950"/>
                </a:cubicBezTo>
                <a:cubicBezTo>
                  <a:pt x="1137472" y="6727522"/>
                  <a:pt x="1156550" y="6714253"/>
                  <a:pt x="1171074" y="6696824"/>
                </a:cubicBezTo>
                <a:cubicBezTo>
                  <a:pt x="1272249" y="6575413"/>
                  <a:pt x="1141907" y="6709946"/>
                  <a:pt x="1235243" y="6616613"/>
                </a:cubicBezTo>
                <a:cubicBezTo>
                  <a:pt x="1253240" y="6562621"/>
                  <a:pt x="1251653" y="6559822"/>
                  <a:pt x="1283369" y="6504318"/>
                </a:cubicBezTo>
                <a:cubicBezTo>
                  <a:pt x="1292935" y="6487578"/>
                  <a:pt x="1306831" y="6473437"/>
                  <a:pt x="1315453" y="6456192"/>
                </a:cubicBezTo>
                <a:cubicBezTo>
                  <a:pt x="1323015" y="6441067"/>
                  <a:pt x="1325558" y="6423899"/>
                  <a:pt x="1331495" y="6408066"/>
                </a:cubicBezTo>
                <a:cubicBezTo>
                  <a:pt x="1341606" y="6381103"/>
                  <a:pt x="1353738" y="6354918"/>
                  <a:pt x="1363579" y="6327855"/>
                </a:cubicBezTo>
                <a:cubicBezTo>
                  <a:pt x="1375137" y="6296072"/>
                  <a:pt x="1384969" y="6263687"/>
                  <a:pt x="1395664" y="6231603"/>
                </a:cubicBezTo>
                <a:cubicBezTo>
                  <a:pt x="1401012" y="6215561"/>
                  <a:pt x="1407605" y="6199881"/>
                  <a:pt x="1411706" y="6183476"/>
                </a:cubicBezTo>
                <a:cubicBezTo>
                  <a:pt x="1417053" y="6162087"/>
                  <a:pt x="1417888" y="6139028"/>
                  <a:pt x="1427748" y="6119308"/>
                </a:cubicBezTo>
                <a:cubicBezTo>
                  <a:pt x="1439705" y="6095394"/>
                  <a:pt x="1459832" y="6076529"/>
                  <a:pt x="1475874" y="6055139"/>
                </a:cubicBezTo>
                <a:cubicBezTo>
                  <a:pt x="1527510" y="5900232"/>
                  <a:pt x="1444711" y="6141065"/>
                  <a:pt x="1524000" y="5942845"/>
                </a:cubicBezTo>
                <a:cubicBezTo>
                  <a:pt x="1536561" y="5911444"/>
                  <a:pt x="1540960" y="5876842"/>
                  <a:pt x="1556085" y="5846592"/>
                </a:cubicBezTo>
                <a:cubicBezTo>
                  <a:pt x="1596715" y="5765332"/>
                  <a:pt x="1592977" y="5762859"/>
                  <a:pt x="1636295" y="5702213"/>
                </a:cubicBezTo>
                <a:cubicBezTo>
                  <a:pt x="1727685" y="5574267"/>
                  <a:pt x="1636415" y="5704368"/>
                  <a:pt x="1764632" y="5557834"/>
                </a:cubicBezTo>
                <a:cubicBezTo>
                  <a:pt x="1839494" y="5472277"/>
                  <a:pt x="1748590" y="5541791"/>
                  <a:pt x="1844843" y="5477624"/>
                </a:cubicBezTo>
                <a:cubicBezTo>
                  <a:pt x="1925394" y="5356796"/>
                  <a:pt x="1830813" y="5510360"/>
                  <a:pt x="1892969" y="5365329"/>
                </a:cubicBezTo>
                <a:cubicBezTo>
                  <a:pt x="1900564" y="5347608"/>
                  <a:pt x="1914358" y="5333245"/>
                  <a:pt x="1925053" y="5317203"/>
                </a:cubicBezTo>
                <a:cubicBezTo>
                  <a:pt x="1940366" y="5271263"/>
                  <a:pt x="1939741" y="5249224"/>
                  <a:pt x="1989221" y="5220950"/>
                </a:cubicBezTo>
                <a:cubicBezTo>
                  <a:pt x="2008364" y="5210011"/>
                  <a:pt x="2032000" y="5210255"/>
                  <a:pt x="2053390" y="5204908"/>
                </a:cubicBezTo>
                <a:cubicBezTo>
                  <a:pt x="2100453" y="5169611"/>
                  <a:pt x="2126185" y="5161435"/>
                  <a:pt x="2149643" y="5108655"/>
                </a:cubicBezTo>
                <a:cubicBezTo>
                  <a:pt x="2212458" y="4967323"/>
                  <a:pt x="2142011" y="5052120"/>
                  <a:pt x="2229853" y="4964276"/>
                </a:cubicBezTo>
                <a:cubicBezTo>
                  <a:pt x="2235200" y="4948234"/>
                  <a:pt x="2238333" y="4931275"/>
                  <a:pt x="2245895" y="4916150"/>
                </a:cubicBezTo>
                <a:cubicBezTo>
                  <a:pt x="2254517" y="4898905"/>
                  <a:pt x="2267761" y="4884373"/>
                  <a:pt x="2277979" y="4868024"/>
                </a:cubicBezTo>
                <a:cubicBezTo>
                  <a:pt x="2294505" y="4841583"/>
                  <a:pt x="2310963" y="4815070"/>
                  <a:pt x="2326106" y="4787813"/>
                </a:cubicBezTo>
                <a:cubicBezTo>
                  <a:pt x="2348630" y="4747271"/>
                  <a:pt x="2359585" y="4710591"/>
                  <a:pt x="2390274" y="4675518"/>
                </a:cubicBezTo>
                <a:cubicBezTo>
                  <a:pt x="2415173" y="4647062"/>
                  <a:pt x="2449511" y="4626769"/>
                  <a:pt x="2470485" y="4595308"/>
                </a:cubicBezTo>
                <a:cubicBezTo>
                  <a:pt x="2481180" y="4579266"/>
                  <a:pt x="2489873" y="4561692"/>
                  <a:pt x="2502569" y="4547182"/>
                </a:cubicBezTo>
                <a:cubicBezTo>
                  <a:pt x="2527468" y="4518726"/>
                  <a:pt x="2556042" y="4493708"/>
                  <a:pt x="2582779" y="4466971"/>
                </a:cubicBezTo>
                <a:cubicBezTo>
                  <a:pt x="2593474" y="4456276"/>
                  <a:pt x="2605789" y="4446987"/>
                  <a:pt x="2614864" y="4434887"/>
                </a:cubicBezTo>
                <a:lnTo>
                  <a:pt x="2662990" y="4370718"/>
                </a:lnTo>
                <a:cubicBezTo>
                  <a:pt x="2668337" y="4349329"/>
                  <a:pt x="2664513" y="4323142"/>
                  <a:pt x="2679032" y="4306550"/>
                </a:cubicBezTo>
                <a:cubicBezTo>
                  <a:pt x="2737364" y="4239885"/>
                  <a:pt x="2770047" y="4246170"/>
                  <a:pt x="2839453" y="4226339"/>
                </a:cubicBezTo>
                <a:cubicBezTo>
                  <a:pt x="2855712" y="4221693"/>
                  <a:pt x="2871537" y="4215644"/>
                  <a:pt x="2887579" y="4210297"/>
                </a:cubicBezTo>
                <a:cubicBezTo>
                  <a:pt x="2898274" y="4194255"/>
                  <a:pt x="2910098" y="4178911"/>
                  <a:pt x="2919664" y="4162171"/>
                </a:cubicBezTo>
                <a:cubicBezTo>
                  <a:pt x="2931529" y="4141408"/>
                  <a:pt x="2938483" y="4117901"/>
                  <a:pt x="2951748" y="4098003"/>
                </a:cubicBezTo>
                <a:cubicBezTo>
                  <a:pt x="2960138" y="4085418"/>
                  <a:pt x="2975442" y="4078503"/>
                  <a:pt x="2983832" y="4065918"/>
                </a:cubicBezTo>
                <a:cubicBezTo>
                  <a:pt x="3040469" y="3980962"/>
                  <a:pt x="2981215" y="4013317"/>
                  <a:pt x="3064043" y="3985708"/>
                </a:cubicBezTo>
                <a:cubicBezTo>
                  <a:pt x="3080085" y="3975013"/>
                  <a:pt x="3094924" y="3962246"/>
                  <a:pt x="3112169" y="3953624"/>
                </a:cubicBezTo>
                <a:cubicBezTo>
                  <a:pt x="3127294" y="3946062"/>
                  <a:pt x="3147091" y="3948146"/>
                  <a:pt x="3160295" y="3937582"/>
                </a:cubicBezTo>
                <a:cubicBezTo>
                  <a:pt x="3207104" y="3900134"/>
                  <a:pt x="3181594" y="3886040"/>
                  <a:pt x="3208421" y="3841329"/>
                </a:cubicBezTo>
                <a:cubicBezTo>
                  <a:pt x="3216203" y="3828360"/>
                  <a:pt x="3229811" y="3819940"/>
                  <a:pt x="3240506" y="3809245"/>
                </a:cubicBezTo>
                <a:cubicBezTo>
                  <a:pt x="3271736" y="3715552"/>
                  <a:pt x="3232112" y="3801596"/>
                  <a:pt x="3304674" y="3729034"/>
                </a:cubicBezTo>
                <a:cubicBezTo>
                  <a:pt x="3376214" y="3657494"/>
                  <a:pt x="3332867" y="3651417"/>
                  <a:pt x="3433011" y="3584655"/>
                </a:cubicBezTo>
                <a:lnTo>
                  <a:pt x="3529264" y="3520487"/>
                </a:lnTo>
                <a:cubicBezTo>
                  <a:pt x="3560781" y="3425937"/>
                  <a:pt x="3524061" y="3519186"/>
                  <a:pt x="3593432" y="3408192"/>
                </a:cubicBezTo>
                <a:cubicBezTo>
                  <a:pt x="3606106" y="3387913"/>
                  <a:pt x="3612251" y="3363922"/>
                  <a:pt x="3625516" y="3344024"/>
                </a:cubicBezTo>
                <a:cubicBezTo>
                  <a:pt x="3640439" y="3321640"/>
                  <a:pt x="3684271" y="3290583"/>
                  <a:pt x="3705727" y="3279855"/>
                </a:cubicBezTo>
                <a:cubicBezTo>
                  <a:pt x="3720852" y="3272293"/>
                  <a:pt x="3737811" y="3269160"/>
                  <a:pt x="3753853" y="3263813"/>
                </a:cubicBezTo>
                <a:cubicBezTo>
                  <a:pt x="3780590" y="3237076"/>
                  <a:pt x="3824893" y="3220286"/>
                  <a:pt x="3834064" y="3183603"/>
                </a:cubicBezTo>
                <a:cubicBezTo>
                  <a:pt x="3839204" y="3163043"/>
                  <a:pt x="3854641" y="3094323"/>
                  <a:pt x="3866148" y="3071308"/>
                </a:cubicBezTo>
                <a:cubicBezTo>
                  <a:pt x="3874770" y="3054063"/>
                  <a:pt x="3883177" y="3035226"/>
                  <a:pt x="3898232" y="3023182"/>
                </a:cubicBezTo>
                <a:cubicBezTo>
                  <a:pt x="3911436" y="3012618"/>
                  <a:pt x="3930316" y="3012487"/>
                  <a:pt x="3946358" y="3007139"/>
                </a:cubicBezTo>
                <a:cubicBezTo>
                  <a:pt x="3957053" y="2996444"/>
                  <a:pt x="3965474" y="2982837"/>
                  <a:pt x="3978443" y="2975055"/>
                </a:cubicBezTo>
                <a:cubicBezTo>
                  <a:pt x="3992943" y="2966355"/>
                  <a:pt x="4013221" y="2969395"/>
                  <a:pt x="4026569" y="2959013"/>
                </a:cubicBezTo>
                <a:cubicBezTo>
                  <a:pt x="4062385" y="2931156"/>
                  <a:pt x="4090737" y="2894845"/>
                  <a:pt x="4122821" y="2862761"/>
                </a:cubicBezTo>
                <a:cubicBezTo>
                  <a:pt x="4133516" y="2852066"/>
                  <a:pt x="4142321" y="2839066"/>
                  <a:pt x="4154906" y="2830676"/>
                </a:cubicBezTo>
                <a:lnTo>
                  <a:pt x="4203032" y="2798592"/>
                </a:lnTo>
                <a:cubicBezTo>
                  <a:pt x="4208379" y="2777203"/>
                  <a:pt x="4209214" y="2754144"/>
                  <a:pt x="4219074" y="2734424"/>
                </a:cubicBezTo>
                <a:cubicBezTo>
                  <a:pt x="4225838" y="2720896"/>
                  <a:pt x="4245200" y="2716241"/>
                  <a:pt x="4251158" y="2702339"/>
                </a:cubicBezTo>
                <a:cubicBezTo>
                  <a:pt x="4290453" y="2610651"/>
                  <a:pt x="4233574" y="2623671"/>
                  <a:pt x="4315327" y="2541918"/>
                </a:cubicBezTo>
                <a:cubicBezTo>
                  <a:pt x="4342593" y="2514652"/>
                  <a:pt x="4384312" y="2505016"/>
                  <a:pt x="4411579" y="2477750"/>
                </a:cubicBezTo>
                <a:lnTo>
                  <a:pt x="4443664" y="2445666"/>
                </a:lnTo>
                <a:cubicBezTo>
                  <a:pt x="4449011" y="2429624"/>
                  <a:pt x="4451494" y="2412321"/>
                  <a:pt x="4459706" y="2397539"/>
                </a:cubicBezTo>
                <a:cubicBezTo>
                  <a:pt x="4507675" y="2311193"/>
                  <a:pt x="4513542" y="2311619"/>
                  <a:pt x="4572000" y="2253161"/>
                </a:cubicBezTo>
                <a:cubicBezTo>
                  <a:pt x="4599055" y="2185524"/>
                  <a:pt x="4607254" y="2152682"/>
                  <a:pt x="4652211" y="2092739"/>
                </a:cubicBezTo>
                <a:cubicBezTo>
                  <a:pt x="4683091" y="2051566"/>
                  <a:pt x="4707703" y="2039702"/>
                  <a:pt x="4748464" y="2012529"/>
                </a:cubicBezTo>
                <a:cubicBezTo>
                  <a:pt x="4759159" y="1996487"/>
                  <a:pt x="4772718" y="1982021"/>
                  <a:pt x="4780548" y="1964403"/>
                </a:cubicBezTo>
                <a:cubicBezTo>
                  <a:pt x="4794283" y="1933498"/>
                  <a:pt x="4801937" y="1900234"/>
                  <a:pt x="4812632" y="1868150"/>
                </a:cubicBezTo>
                <a:cubicBezTo>
                  <a:pt x="4851097" y="1752755"/>
                  <a:pt x="4804428" y="1896866"/>
                  <a:pt x="4844716" y="1755855"/>
                </a:cubicBezTo>
                <a:cubicBezTo>
                  <a:pt x="4849361" y="1739596"/>
                  <a:pt x="4856657" y="1724134"/>
                  <a:pt x="4860758" y="1707729"/>
                </a:cubicBezTo>
                <a:cubicBezTo>
                  <a:pt x="4862160" y="1702123"/>
                  <a:pt x="4885521" y="1576163"/>
                  <a:pt x="4892843" y="1563350"/>
                </a:cubicBezTo>
                <a:cubicBezTo>
                  <a:pt x="4904099" y="1543652"/>
                  <a:pt x="4924927" y="1531266"/>
                  <a:pt x="4940969" y="1515224"/>
                </a:cubicBezTo>
                <a:cubicBezTo>
                  <a:pt x="4970295" y="1427243"/>
                  <a:pt x="4941996" y="1500541"/>
                  <a:pt x="5005137" y="1386887"/>
                </a:cubicBezTo>
                <a:cubicBezTo>
                  <a:pt x="5053697" y="1299478"/>
                  <a:pt x="5014168" y="1345770"/>
                  <a:pt x="5069306" y="1290634"/>
                </a:cubicBezTo>
                <a:cubicBezTo>
                  <a:pt x="5074653" y="1269245"/>
                  <a:pt x="5079291" y="1247665"/>
                  <a:pt x="5085348" y="1226466"/>
                </a:cubicBezTo>
                <a:cubicBezTo>
                  <a:pt x="5089994" y="1210207"/>
                  <a:pt x="5098365" y="1194976"/>
                  <a:pt x="5101390" y="1178339"/>
                </a:cubicBezTo>
                <a:cubicBezTo>
                  <a:pt x="5109102" y="1135923"/>
                  <a:pt x="5110345" y="1092528"/>
                  <a:pt x="5117432" y="1050003"/>
                </a:cubicBezTo>
                <a:cubicBezTo>
                  <a:pt x="5121057" y="1028255"/>
                  <a:pt x="5129849" y="1007582"/>
                  <a:pt x="5133474" y="985834"/>
                </a:cubicBezTo>
                <a:cubicBezTo>
                  <a:pt x="5145906" y="911240"/>
                  <a:pt x="5141643" y="832987"/>
                  <a:pt x="5165558" y="761245"/>
                </a:cubicBezTo>
                <a:lnTo>
                  <a:pt x="5197643" y="664992"/>
                </a:lnTo>
                <a:cubicBezTo>
                  <a:pt x="5202990" y="595476"/>
                  <a:pt x="5207373" y="525880"/>
                  <a:pt x="5213685" y="456445"/>
                </a:cubicBezTo>
                <a:cubicBezTo>
                  <a:pt x="5218069" y="408221"/>
                  <a:pt x="5229727" y="360488"/>
                  <a:pt x="5229727" y="312066"/>
                </a:cubicBezTo>
                <a:cubicBezTo>
                  <a:pt x="5229727" y="221004"/>
                  <a:pt x="5219032" y="130255"/>
                  <a:pt x="5213685" y="39350"/>
                </a:cubicBezTo>
                <a:cubicBezTo>
                  <a:pt x="5197643" y="55392"/>
                  <a:pt x="5186212" y="78088"/>
                  <a:pt x="5165558" y="87476"/>
                </a:cubicBezTo>
                <a:cubicBezTo>
                  <a:pt x="5125415" y="105723"/>
                  <a:pt x="5037221" y="119561"/>
                  <a:pt x="5037221" y="119561"/>
                </a:cubicBezTo>
                <a:cubicBezTo>
                  <a:pt x="4973053" y="114213"/>
                  <a:pt x="4908542" y="112028"/>
                  <a:pt x="4844716" y="103518"/>
                </a:cubicBezTo>
                <a:cubicBezTo>
                  <a:pt x="4827955" y="101283"/>
                  <a:pt x="4812849" y="92121"/>
                  <a:pt x="4796590" y="87476"/>
                </a:cubicBezTo>
                <a:cubicBezTo>
                  <a:pt x="4775390" y="81419"/>
                  <a:pt x="4754169" y="75059"/>
                  <a:pt x="4732421" y="71434"/>
                </a:cubicBezTo>
                <a:cubicBezTo>
                  <a:pt x="4657827" y="59002"/>
                  <a:pt x="4561305" y="-24818"/>
                  <a:pt x="4523874" y="7266"/>
                </a:cubicBezTo>
                <a:close/>
              </a:path>
            </a:pathLst>
          </a:cu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フリーフォーム 10"/>
          <p:cNvSpPr/>
          <p:nvPr/>
        </p:nvSpPr>
        <p:spPr>
          <a:xfrm>
            <a:off x="4208443" y="4010140"/>
            <a:ext cx="5332164" cy="1222872"/>
          </a:xfrm>
          <a:custGeom>
            <a:avLst/>
            <a:gdLst>
              <a:gd name="connsiteX0" fmla="*/ 0 w 5332164"/>
              <a:gd name="connsiteY0" fmla="*/ 0 h 1222872"/>
              <a:gd name="connsiteX1" fmla="*/ 88135 w 5332164"/>
              <a:gd name="connsiteY1" fmla="*/ 22033 h 1222872"/>
              <a:gd name="connsiteX2" fmla="*/ 154237 w 5332164"/>
              <a:gd name="connsiteY2" fmla="*/ 66101 h 1222872"/>
              <a:gd name="connsiteX3" fmla="*/ 275422 w 5332164"/>
              <a:gd name="connsiteY3" fmla="*/ 88135 h 1222872"/>
              <a:gd name="connsiteX4" fmla="*/ 374574 w 5332164"/>
              <a:gd name="connsiteY4" fmla="*/ 110168 h 1222872"/>
              <a:gd name="connsiteX5" fmla="*/ 418641 w 5332164"/>
              <a:gd name="connsiteY5" fmla="*/ 121185 h 1222872"/>
              <a:gd name="connsiteX6" fmla="*/ 484743 w 5332164"/>
              <a:gd name="connsiteY6" fmla="*/ 132202 h 1222872"/>
              <a:gd name="connsiteX7" fmla="*/ 528810 w 5332164"/>
              <a:gd name="connsiteY7" fmla="*/ 143219 h 1222872"/>
              <a:gd name="connsiteX8" fmla="*/ 616945 w 5332164"/>
              <a:gd name="connsiteY8" fmla="*/ 154236 h 1222872"/>
              <a:gd name="connsiteX9" fmla="*/ 649996 w 5332164"/>
              <a:gd name="connsiteY9" fmla="*/ 176270 h 1222872"/>
              <a:gd name="connsiteX10" fmla="*/ 683046 w 5332164"/>
              <a:gd name="connsiteY10" fmla="*/ 209320 h 1222872"/>
              <a:gd name="connsiteX11" fmla="*/ 738130 w 5332164"/>
              <a:gd name="connsiteY11" fmla="*/ 220337 h 1222872"/>
              <a:gd name="connsiteX12" fmla="*/ 782198 w 5332164"/>
              <a:gd name="connsiteY12" fmla="*/ 231354 h 1222872"/>
              <a:gd name="connsiteX13" fmla="*/ 848299 w 5332164"/>
              <a:gd name="connsiteY13" fmla="*/ 253388 h 1222872"/>
              <a:gd name="connsiteX14" fmla="*/ 914400 w 5332164"/>
              <a:gd name="connsiteY14" fmla="*/ 264405 h 1222872"/>
              <a:gd name="connsiteX15" fmla="*/ 980502 w 5332164"/>
              <a:gd name="connsiteY15" fmla="*/ 286438 h 1222872"/>
              <a:gd name="connsiteX16" fmla="*/ 1079653 w 5332164"/>
              <a:gd name="connsiteY16" fmla="*/ 341523 h 1222872"/>
              <a:gd name="connsiteX17" fmla="*/ 1145755 w 5332164"/>
              <a:gd name="connsiteY17" fmla="*/ 374573 h 1222872"/>
              <a:gd name="connsiteX18" fmla="*/ 1277957 w 5332164"/>
              <a:gd name="connsiteY18" fmla="*/ 407624 h 1222872"/>
              <a:gd name="connsiteX19" fmla="*/ 1344058 w 5332164"/>
              <a:gd name="connsiteY19" fmla="*/ 440674 h 1222872"/>
              <a:gd name="connsiteX20" fmla="*/ 1388126 w 5332164"/>
              <a:gd name="connsiteY20" fmla="*/ 451691 h 1222872"/>
              <a:gd name="connsiteX21" fmla="*/ 1487277 w 5332164"/>
              <a:gd name="connsiteY21" fmla="*/ 506776 h 1222872"/>
              <a:gd name="connsiteX22" fmla="*/ 1575412 w 5332164"/>
              <a:gd name="connsiteY22" fmla="*/ 528809 h 1222872"/>
              <a:gd name="connsiteX23" fmla="*/ 1641514 w 5332164"/>
              <a:gd name="connsiteY23" fmla="*/ 550843 h 1222872"/>
              <a:gd name="connsiteX24" fmla="*/ 1972020 w 5332164"/>
              <a:gd name="connsiteY24" fmla="*/ 583894 h 1222872"/>
              <a:gd name="connsiteX25" fmla="*/ 2005070 w 5332164"/>
              <a:gd name="connsiteY25" fmla="*/ 605927 h 1222872"/>
              <a:gd name="connsiteX26" fmla="*/ 2038121 w 5332164"/>
              <a:gd name="connsiteY26" fmla="*/ 616944 h 1222872"/>
              <a:gd name="connsiteX27" fmla="*/ 2159306 w 5332164"/>
              <a:gd name="connsiteY27" fmla="*/ 638978 h 1222872"/>
              <a:gd name="connsiteX28" fmla="*/ 2225408 w 5332164"/>
              <a:gd name="connsiteY28" fmla="*/ 661012 h 1222872"/>
              <a:gd name="connsiteX29" fmla="*/ 2313543 w 5332164"/>
              <a:gd name="connsiteY29" fmla="*/ 683046 h 1222872"/>
              <a:gd name="connsiteX30" fmla="*/ 2379644 w 5332164"/>
              <a:gd name="connsiteY30" fmla="*/ 738130 h 1222872"/>
              <a:gd name="connsiteX31" fmla="*/ 2445745 w 5332164"/>
              <a:gd name="connsiteY31" fmla="*/ 760164 h 1222872"/>
              <a:gd name="connsiteX32" fmla="*/ 2677099 w 5332164"/>
              <a:gd name="connsiteY32" fmla="*/ 782197 h 1222872"/>
              <a:gd name="connsiteX33" fmla="*/ 3216926 w 5332164"/>
              <a:gd name="connsiteY33" fmla="*/ 782197 h 1222872"/>
              <a:gd name="connsiteX34" fmla="*/ 3283027 w 5332164"/>
              <a:gd name="connsiteY34" fmla="*/ 771180 h 1222872"/>
              <a:gd name="connsiteX35" fmla="*/ 3404212 w 5332164"/>
              <a:gd name="connsiteY35" fmla="*/ 760164 h 1222872"/>
              <a:gd name="connsiteX36" fmla="*/ 3503364 w 5332164"/>
              <a:gd name="connsiteY36" fmla="*/ 749147 h 1222872"/>
              <a:gd name="connsiteX37" fmla="*/ 3635567 w 5332164"/>
              <a:gd name="connsiteY37" fmla="*/ 738130 h 1222872"/>
              <a:gd name="connsiteX38" fmla="*/ 3712685 w 5332164"/>
              <a:gd name="connsiteY38" fmla="*/ 727113 h 1222872"/>
              <a:gd name="connsiteX39" fmla="*/ 4065224 w 5332164"/>
              <a:gd name="connsiteY39" fmla="*/ 716096 h 1222872"/>
              <a:gd name="connsiteX40" fmla="*/ 4164376 w 5332164"/>
              <a:gd name="connsiteY40" fmla="*/ 738130 h 1222872"/>
              <a:gd name="connsiteX41" fmla="*/ 4197427 w 5332164"/>
              <a:gd name="connsiteY41" fmla="*/ 760164 h 1222872"/>
              <a:gd name="connsiteX42" fmla="*/ 4274545 w 5332164"/>
              <a:gd name="connsiteY42" fmla="*/ 837282 h 1222872"/>
              <a:gd name="connsiteX43" fmla="*/ 4340646 w 5332164"/>
              <a:gd name="connsiteY43" fmla="*/ 848299 h 1222872"/>
              <a:gd name="connsiteX44" fmla="*/ 4406747 w 5332164"/>
              <a:gd name="connsiteY44" fmla="*/ 870332 h 1222872"/>
              <a:gd name="connsiteX45" fmla="*/ 4439798 w 5332164"/>
              <a:gd name="connsiteY45" fmla="*/ 914400 h 1222872"/>
              <a:gd name="connsiteX46" fmla="*/ 4461832 w 5332164"/>
              <a:gd name="connsiteY46" fmla="*/ 947450 h 1222872"/>
              <a:gd name="connsiteX47" fmla="*/ 4649118 w 5332164"/>
              <a:gd name="connsiteY47" fmla="*/ 980501 h 1222872"/>
              <a:gd name="connsiteX48" fmla="*/ 4715220 w 5332164"/>
              <a:gd name="connsiteY48" fmla="*/ 1002535 h 1222872"/>
              <a:gd name="connsiteX49" fmla="*/ 4781321 w 5332164"/>
              <a:gd name="connsiteY49" fmla="*/ 1046602 h 1222872"/>
              <a:gd name="connsiteX50" fmla="*/ 4825388 w 5332164"/>
              <a:gd name="connsiteY50" fmla="*/ 1057619 h 1222872"/>
              <a:gd name="connsiteX51" fmla="*/ 4891490 w 5332164"/>
              <a:gd name="connsiteY51" fmla="*/ 1068636 h 1222872"/>
              <a:gd name="connsiteX52" fmla="*/ 5056743 w 5332164"/>
              <a:gd name="connsiteY52" fmla="*/ 1101687 h 1222872"/>
              <a:gd name="connsiteX53" fmla="*/ 5089793 w 5332164"/>
              <a:gd name="connsiteY53" fmla="*/ 1112703 h 1222872"/>
              <a:gd name="connsiteX54" fmla="*/ 5155894 w 5332164"/>
              <a:gd name="connsiteY54" fmla="*/ 1156771 h 1222872"/>
              <a:gd name="connsiteX55" fmla="*/ 5221996 w 5332164"/>
              <a:gd name="connsiteY55" fmla="*/ 1178805 h 1222872"/>
              <a:gd name="connsiteX56" fmla="*/ 5255046 w 5332164"/>
              <a:gd name="connsiteY56" fmla="*/ 1200838 h 1222872"/>
              <a:gd name="connsiteX57" fmla="*/ 5288097 w 5332164"/>
              <a:gd name="connsiteY57" fmla="*/ 1211855 h 1222872"/>
              <a:gd name="connsiteX58" fmla="*/ 5332164 w 5332164"/>
              <a:gd name="connsiteY58" fmla="*/ 1222872 h 1222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32164" h="1222872">
                <a:moveTo>
                  <a:pt x="0" y="0"/>
                </a:moveTo>
                <a:cubicBezTo>
                  <a:pt x="15256" y="3051"/>
                  <a:pt x="69082" y="11448"/>
                  <a:pt x="88135" y="22033"/>
                </a:cubicBezTo>
                <a:cubicBezTo>
                  <a:pt x="111284" y="34894"/>
                  <a:pt x="129114" y="57727"/>
                  <a:pt x="154237" y="66101"/>
                </a:cubicBezTo>
                <a:cubicBezTo>
                  <a:pt x="215375" y="86481"/>
                  <a:pt x="175764" y="75678"/>
                  <a:pt x="275422" y="88135"/>
                </a:cubicBezTo>
                <a:cubicBezTo>
                  <a:pt x="339746" y="109576"/>
                  <a:pt x="277626" y="90779"/>
                  <a:pt x="374574" y="110168"/>
                </a:cubicBezTo>
                <a:cubicBezTo>
                  <a:pt x="389421" y="113137"/>
                  <a:pt x="403794" y="118216"/>
                  <a:pt x="418641" y="121185"/>
                </a:cubicBezTo>
                <a:cubicBezTo>
                  <a:pt x="440545" y="125566"/>
                  <a:pt x="462839" y="127821"/>
                  <a:pt x="484743" y="132202"/>
                </a:cubicBezTo>
                <a:cubicBezTo>
                  <a:pt x="499590" y="135171"/>
                  <a:pt x="513875" y="140730"/>
                  <a:pt x="528810" y="143219"/>
                </a:cubicBezTo>
                <a:cubicBezTo>
                  <a:pt x="558014" y="148086"/>
                  <a:pt x="587567" y="150564"/>
                  <a:pt x="616945" y="154236"/>
                </a:cubicBezTo>
                <a:cubicBezTo>
                  <a:pt x="627962" y="161581"/>
                  <a:pt x="639824" y="167793"/>
                  <a:pt x="649996" y="176270"/>
                </a:cubicBezTo>
                <a:cubicBezTo>
                  <a:pt x="661965" y="186244"/>
                  <a:pt x="669111" y="202352"/>
                  <a:pt x="683046" y="209320"/>
                </a:cubicBezTo>
                <a:cubicBezTo>
                  <a:pt x="699794" y="217694"/>
                  <a:pt x="719851" y="216275"/>
                  <a:pt x="738130" y="220337"/>
                </a:cubicBezTo>
                <a:cubicBezTo>
                  <a:pt x="752911" y="223622"/>
                  <a:pt x="767695" y="227003"/>
                  <a:pt x="782198" y="231354"/>
                </a:cubicBezTo>
                <a:cubicBezTo>
                  <a:pt x="804444" y="238028"/>
                  <a:pt x="825389" y="249570"/>
                  <a:pt x="848299" y="253388"/>
                </a:cubicBezTo>
                <a:cubicBezTo>
                  <a:pt x="870333" y="257060"/>
                  <a:pt x="892729" y="258987"/>
                  <a:pt x="914400" y="264405"/>
                </a:cubicBezTo>
                <a:cubicBezTo>
                  <a:pt x="936932" y="270038"/>
                  <a:pt x="980502" y="286438"/>
                  <a:pt x="980502" y="286438"/>
                </a:cubicBezTo>
                <a:cubicBezTo>
                  <a:pt x="1084216" y="390155"/>
                  <a:pt x="917913" y="233701"/>
                  <a:pt x="1079653" y="341523"/>
                </a:cubicBezTo>
                <a:cubicBezTo>
                  <a:pt x="1122367" y="369997"/>
                  <a:pt x="1100143" y="359369"/>
                  <a:pt x="1145755" y="374573"/>
                </a:cubicBezTo>
                <a:cubicBezTo>
                  <a:pt x="1211442" y="418366"/>
                  <a:pt x="1153167" y="386825"/>
                  <a:pt x="1277957" y="407624"/>
                </a:cubicBezTo>
                <a:cubicBezTo>
                  <a:pt x="1328600" y="416065"/>
                  <a:pt x="1295609" y="419911"/>
                  <a:pt x="1344058" y="440674"/>
                </a:cubicBezTo>
                <a:cubicBezTo>
                  <a:pt x="1357975" y="446638"/>
                  <a:pt x="1373437" y="448019"/>
                  <a:pt x="1388126" y="451691"/>
                </a:cubicBezTo>
                <a:cubicBezTo>
                  <a:pt x="1443477" y="488592"/>
                  <a:pt x="1438056" y="493352"/>
                  <a:pt x="1487277" y="506776"/>
                </a:cubicBezTo>
                <a:cubicBezTo>
                  <a:pt x="1516492" y="514744"/>
                  <a:pt x="1546684" y="519233"/>
                  <a:pt x="1575412" y="528809"/>
                </a:cubicBezTo>
                <a:lnTo>
                  <a:pt x="1641514" y="550843"/>
                </a:lnTo>
                <a:cubicBezTo>
                  <a:pt x="1761726" y="630986"/>
                  <a:pt x="1626814" y="549374"/>
                  <a:pt x="1972020" y="583894"/>
                </a:cubicBezTo>
                <a:cubicBezTo>
                  <a:pt x="1985195" y="585211"/>
                  <a:pt x="1993227" y="600006"/>
                  <a:pt x="2005070" y="605927"/>
                </a:cubicBezTo>
                <a:cubicBezTo>
                  <a:pt x="2015457" y="611120"/>
                  <a:pt x="2026955" y="613754"/>
                  <a:pt x="2038121" y="616944"/>
                </a:cubicBezTo>
                <a:cubicBezTo>
                  <a:pt x="2090066" y="631786"/>
                  <a:pt x="2096892" y="630062"/>
                  <a:pt x="2159306" y="638978"/>
                </a:cubicBezTo>
                <a:cubicBezTo>
                  <a:pt x="2181340" y="646323"/>
                  <a:pt x="2202633" y="656457"/>
                  <a:pt x="2225408" y="661012"/>
                </a:cubicBezTo>
                <a:cubicBezTo>
                  <a:pt x="2291879" y="674307"/>
                  <a:pt x="2262728" y="666108"/>
                  <a:pt x="2313543" y="683046"/>
                </a:cubicBezTo>
                <a:cubicBezTo>
                  <a:pt x="2334299" y="703802"/>
                  <a:pt x="2352035" y="725859"/>
                  <a:pt x="2379644" y="738130"/>
                </a:cubicBezTo>
                <a:cubicBezTo>
                  <a:pt x="2400868" y="747563"/>
                  <a:pt x="2423711" y="752820"/>
                  <a:pt x="2445745" y="760164"/>
                </a:cubicBezTo>
                <a:cubicBezTo>
                  <a:pt x="2541594" y="792113"/>
                  <a:pt x="2467247" y="770538"/>
                  <a:pt x="2677099" y="782197"/>
                </a:cubicBezTo>
                <a:cubicBezTo>
                  <a:pt x="2868842" y="846111"/>
                  <a:pt x="2721856" y="801238"/>
                  <a:pt x="3216926" y="782197"/>
                </a:cubicBezTo>
                <a:cubicBezTo>
                  <a:pt x="3239247" y="781338"/>
                  <a:pt x="3260842" y="773790"/>
                  <a:pt x="3283027" y="771180"/>
                </a:cubicBezTo>
                <a:cubicBezTo>
                  <a:pt x="3323311" y="766441"/>
                  <a:pt x="3363852" y="764200"/>
                  <a:pt x="3404212" y="760164"/>
                </a:cubicBezTo>
                <a:cubicBezTo>
                  <a:pt x="3437301" y="756855"/>
                  <a:pt x="3470260" y="752300"/>
                  <a:pt x="3503364" y="749147"/>
                </a:cubicBezTo>
                <a:cubicBezTo>
                  <a:pt x="3547385" y="744954"/>
                  <a:pt x="3591590" y="742759"/>
                  <a:pt x="3635567" y="738130"/>
                </a:cubicBezTo>
                <a:cubicBezTo>
                  <a:pt x="3661391" y="735412"/>
                  <a:pt x="3686752" y="728443"/>
                  <a:pt x="3712685" y="727113"/>
                </a:cubicBezTo>
                <a:cubicBezTo>
                  <a:pt x="3830101" y="721092"/>
                  <a:pt x="3947711" y="719768"/>
                  <a:pt x="4065224" y="716096"/>
                </a:cubicBezTo>
                <a:cubicBezTo>
                  <a:pt x="4090613" y="720328"/>
                  <a:pt x="4137254" y="724569"/>
                  <a:pt x="4164376" y="738130"/>
                </a:cubicBezTo>
                <a:cubicBezTo>
                  <a:pt x="4176219" y="744052"/>
                  <a:pt x="4186410" y="752819"/>
                  <a:pt x="4197427" y="760164"/>
                </a:cubicBezTo>
                <a:cubicBezTo>
                  <a:pt x="4236401" y="818625"/>
                  <a:pt x="4221430" y="825479"/>
                  <a:pt x="4274545" y="837282"/>
                </a:cubicBezTo>
                <a:cubicBezTo>
                  <a:pt x="4296351" y="842128"/>
                  <a:pt x="4318975" y="842881"/>
                  <a:pt x="4340646" y="848299"/>
                </a:cubicBezTo>
                <a:cubicBezTo>
                  <a:pt x="4363178" y="853932"/>
                  <a:pt x="4406747" y="870332"/>
                  <a:pt x="4406747" y="870332"/>
                </a:cubicBezTo>
                <a:cubicBezTo>
                  <a:pt x="4417764" y="885021"/>
                  <a:pt x="4429125" y="899459"/>
                  <a:pt x="4439798" y="914400"/>
                </a:cubicBezTo>
                <a:cubicBezTo>
                  <a:pt x="4447494" y="925174"/>
                  <a:pt x="4450604" y="940433"/>
                  <a:pt x="4461832" y="947450"/>
                </a:cubicBezTo>
                <a:cubicBezTo>
                  <a:pt x="4509303" y="977119"/>
                  <a:pt x="4604542" y="976449"/>
                  <a:pt x="4649118" y="980501"/>
                </a:cubicBezTo>
                <a:cubicBezTo>
                  <a:pt x="4671152" y="987846"/>
                  <a:pt x="4695895" y="989652"/>
                  <a:pt x="4715220" y="1002535"/>
                </a:cubicBezTo>
                <a:cubicBezTo>
                  <a:pt x="4737254" y="1017224"/>
                  <a:pt x="4755631" y="1040179"/>
                  <a:pt x="4781321" y="1046602"/>
                </a:cubicBezTo>
                <a:cubicBezTo>
                  <a:pt x="4796010" y="1050274"/>
                  <a:pt x="4810541" y="1054650"/>
                  <a:pt x="4825388" y="1057619"/>
                </a:cubicBezTo>
                <a:cubicBezTo>
                  <a:pt x="4847292" y="1062000"/>
                  <a:pt x="4869724" y="1063613"/>
                  <a:pt x="4891490" y="1068636"/>
                </a:cubicBezTo>
                <a:cubicBezTo>
                  <a:pt x="5051928" y="1105660"/>
                  <a:pt x="4881335" y="1079761"/>
                  <a:pt x="5056743" y="1101687"/>
                </a:cubicBezTo>
                <a:cubicBezTo>
                  <a:pt x="5067760" y="1105359"/>
                  <a:pt x="5079642" y="1107063"/>
                  <a:pt x="5089793" y="1112703"/>
                </a:cubicBezTo>
                <a:cubicBezTo>
                  <a:pt x="5112942" y="1125563"/>
                  <a:pt x="5130772" y="1148397"/>
                  <a:pt x="5155894" y="1156771"/>
                </a:cubicBezTo>
                <a:cubicBezTo>
                  <a:pt x="5177928" y="1164116"/>
                  <a:pt x="5202671" y="1165922"/>
                  <a:pt x="5221996" y="1178805"/>
                </a:cubicBezTo>
                <a:cubicBezTo>
                  <a:pt x="5233013" y="1186149"/>
                  <a:pt x="5243203" y="1194917"/>
                  <a:pt x="5255046" y="1200838"/>
                </a:cubicBezTo>
                <a:cubicBezTo>
                  <a:pt x="5265433" y="1206031"/>
                  <a:pt x="5276931" y="1208665"/>
                  <a:pt x="5288097" y="1211855"/>
                </a:cubicBezTo>
                <a:cubicBezTo>
                  <a:pt x="5302656" y="1216015"/>
                  <a:pt x="5332164" y="1222872"/>
                  <a:pt x="5332164" y="1222872"/>
                </a:cubicBezTo>
              </a:path>
            </a:pathLst>
          </a:custGeom>
          <a:noFill/>
          <a:ln w="1905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フリーフォーム 11"/>
          <p:cNvSpPr/>
          <p:nvPr/>
        </p:nvSpPr>
        <p:spPr>
          <a:xfrm>
            <a:off x="6081311" y="4660136"/>
            <a:ext cx="198303" cy="3015474"/>
          </a:xfrm>
          <a:custGeom>
            <a:avLst/>
            <a:gdLst>
              <a:gd name="connsiteX0" fmla="*/ 0 w 198307"/>
              <a:gd name="connsiteY0" fmla="*/ 0 h 1839817"/>
              <a:gd name="connsiteX1" fmla="*/ 11017 w 198307"/>
              <a:gd name="connsiteY1" fmla="*/ 55084 h 1839817"/>
              <a:gd name="connsiteX2" fmla="*/ 33050 w 198307"/>
              <a:gd name="connsiteY2" fmla="*/ 121185 h 1839817"/>
              <a:gd name="connsiteX3" fmla="*/ 44067 w 198307"/>
              <a:gd name="connsiteY3" fmla="*/ 154236 h 1839817"/>
              <a:gd name="connsiteX4" fmla="*/ 55084 w 198307"/>
              <a:gd name="connsiteY4" fmla="*/ 198304 h 1839817"/>
              <a:gd name="connsiteX5" fmla="*/ 77118 w 198307"/>
              <a:gd name="connsiteY5" fmla="*/ 264405 h 1839817"/>
              <a:gd name="connsiteX6" fmla="*/ 88135 w 198307"/>
              <a:gd name="connsiteY6" fmla="*/ 297455 h 1839817"/>
              <a:gd name="connsiteX7" fmla="*/ 99152 w 198307"/>
              <a:gd name="connsiteY7" fmla="*/ 341523 h 1839817"/>
              <a:gd name="connsiteX8" fmla="*/ 110169 w 198307"/>
              <a:gd name="connsiteY8" fmla="*/ 440675 h 1839817"/>
              <a:gd name="connsiteX9" fmla="*/ 132202 w 198307"/>
              <a:gd name="connsiteY9" fmla="*/ 506776 h 1839817"/>
              <a:gd name="connsiteX10" fmla="*/ 143219 w 198307"/>
              <a:gd name="connsiteY10" fmla="*/ 716096 h 1839817"/>
              <a:gd name="connsiteX11" fmla="*/ 154236 w 198307"/>
              <a:gd name="connsiteY11" fmla="*/ 760164 h 1839817"/>
              <a:gd name="connsiteX12" fmla="*/ 165253 w 198307"/>
              <a:gd name="connsiteY12" fmla="*/ 837282 h 1839817"/>
              <a:gd name="connsiteX13" fmla="*/ 176270 w 198307"/>
              <a:gd name="connsiteY13" fmla="*/ 1013552 h 1839817"/>
              <a:gd name="connsiteX14" fmla="*/ 187287 w 198307"/>
              <a:gd name="connsiteY14" fmla="*/ 1101687 h 1839817"/>
              <a:gd name="connsiteX15" fmla="*/ 198303 w 198307"/>
              <a:gd name="connsiteY15" fmla="*/ 1839817 h 1839817"/>
              <a:gd name="connsiteX0" fmla="*/ 0 w 198303"/>
              <a:gd name="connsiteY0" fmla="*/ 0 h 3015474"/>
              <a:gd name="connsiteX1" fmla="*/ 11017 w 198303"/>
              <a:gd name="connsiteY1" fmla="*/ 55084 h 3015474"/>
              <a:gd name="connsiteX2" fmla="*/ 33050 w 198303"/>
              <a:gd name="connsiteY2" fmla="*/ 121185 h 3015474"/>
              <a:gd name="connsiteX3" fmla="*/ 44067 w 198303"/>
              <a:gd name="connsiteY3" fmla="*/ 154236 h 3015474"/>
              <a:gd name="connsiteX4" fmla="*/ 55084 w 198303"/>
              <a:gd name="connsiteY4" fmla="*/ 198304 h 3015474"/>
              <a:gd name="connsiteX5" fmla="*/ 77118 w 198303"/>
              <a:gd name="connsiteY5" fmla="*/ 264405 h 3015474"/>
              <a:gd name="connsiteX6" fmla="*/ 88135 w 198303"/>
              <a:gd name="connsiteY6" fmla="*/ 297455 h 3015474"/>
              <a:gd name="connsiteX7" fmla="*/ 99152 w 198303"/>
              <a:gd name="connsiteY7" fmla="*/ 341523 h 3015474"/>
              <a:gd name="connsiteX8" fmla="*/ 110169 w 198303"/>
              <a:gd name="connsiteY8" fmla="*/ 440675 h 3015474"/>
              <a:gd name="connsiteX9" fmla="*/ 132202 w 198303"/>
              <a:gd name="connsiteY9" fmla="*/ 506776 h 3015474"/>
              <a:gd name="connsiteX10" fmla="*/ 143219 w 198303"/>
              <a:gd name="connsiteY10" fmla="*/ 716096 h 3015474"/>
              <a:gd name="connsiteX11" fmla="*/ 154236 w 198303"/>
              <a:gd name="connsiteY11" fmla="*/ 760164 h 3015474"/>
              <a:gd name="connsiteX12" fmla="*/ 165253 w 198303"/>
              <a:gd name="connsiteY12" fmla="*/ 837282 h 3015474"/>
              <a:gd name="connsiteX13" fmla="*/ 176270 w 198303"/>
              <a:gd name="connsiteY13" fmla="*/ 1013552 h 3015474"/>
              <a:gd name="connsiteX14" fmla="*/ 187287 w 198303"/>
              <a:gd name="connsiteY14" fmla="*/ 1101687 h 3015474"/>
              <a:gd name="connsiteX15" fmla="*/ 198303 w 198303"/>
              <a:gd name="connsiteY15" fmla="*/ 3015474 h 3015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98303" h="3015474">
                <a:moveTo>
                  <a:pt x="0" y="0"/>
                </a:moveTo>
                <a:cubicBezTo>
                  <a:pt x="3672" y="18361"/>
                  <a:pt x="6090" y="37019"/>
                  <a:pt x="11017" y="55084"/>
                </a:cubicBezTo>
                <a:cubicBezTo>
                  <a:pt x="17128" y="77491"/>
                  <a:pt x="25706" y="99151"/>
                  <a:pt x="33050" y="121185"/>
                </a:cubicBezTo>
                <a:cubicBezTo>
                  <a:pt x="36722" y="132202"/>
                  <a:pt x="41250" y="142970"/>
                  <a:pt x="44067" y="154236"/>
                </a:cubicBezTo>
                <a:cubicBezTo>
                  <a:pt x="47739" y="168925"/>
                  <a:pt x="50733" y="183801"/>
                  <a:pt x="55084" y="198304"/>
                </a:cubicBezTo>
                <a:cubicBezTo>
                  <a:pt x="61758" y="220550"/>
                  <a:pt x="69773" y="242371"/>
                  <a:pt x="77118" y="264405"/>
                </a:cubicBezTo>
                <a:cubicBezTo>
                  <a:pt x="80790" y="275422"/>
                  <a:pt x="85319" y="286189"/>
                  <a:pt x="88135" y="297455"/>
                </a:cubicBezTo>
                <a:lnTo>
                  <a:pt x="99152" y="341523"/>
                </a:lnTo>
                <a:cubicBezTo>
                  <a:pt x="102824" y="374574"/>
                  <a:pt x="103647" y="408067"/>
                  <a:pt x="110169" y="440675"/>
                </a:cubicBezTo>
                <a:cubicBezTo>
                  <a:pt x="114724" y="463449"/>
                  <a:pt x="132202" y="506776"/>
                  <a:pt x="132202" y="506776"/>
                </a:cubicBezTo>
                <a:cubicBezTo>
                  <a:pt x="135874" y="576549"/>
                  <a:pt x="137166" y="646489"/>
                  <a:pt x="143219" y="716096"/>
                </a:cubicBezTo>
                <a:cubicBezTo>
                  <a:pt x="144531" y="731180"/>
                  <a:pt x="151527" y="745267"/>
                  <a:pt x="154236" y="760164"/>
                </a:cubicBezTo>
                <a:cubicBezTo>
                  <a:pt x="158881" y="785712"/>
                  <a:pt x="161581" y="811576"/>
                  <a:pt x="165253" y="837282"/>
                </a:cubicBezTo>
                <a:cubicBezTo>
                  <a:pt x="168925" y="896039"/>
                  <a:pt x="171381" y="954884"/>
                  <a:pt x="176270" y="1013552"/>
                </a:cubicBezTo>
                <a:cubicBezTo>
                  <a:pt x="178729" y="1043057"/>
                  <a:pt x="183615" y="768033"/>
                  <a:pt x="187287" y="1101687"/>
                </a:cubicBezTo>
                <a:cubicBezTo>
                  <a:pt x="190959" y="1435341"/>
                  <a:pt x="198303" y="2748242"/>
                  <a:pt x="198303" y="3015474"/>
                </a:cubicBezTo>
              </a:path>
            </a:pathLst>
          </a:custGeom>
          <a:noFill/>
          <a:ln w="762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テキスト ボックス 31"/>
          <p:cNvSpPr txBox="1"/>
          <p:nvPr/>
        </p:nvSpPr>
        <p:spPr>
          <a:xfrm rot="2506370">
            <a:off x="4439147" y="1513930"/>
            <a:ext cx="738664" cy="2862322"/>
          </a:xfrm>
          <a:prstGeom prst="rect">
            <a:avLst/>
          </a:prstGeom>
          <a:solidFill>
            <a:srgbClr val="0070C0"/>
          </a:solidFill>
        </p:spPr>
        <p:txBody>
          <a:bodyPr vert="eaVert" wrap="none" rtlCol="0">
            <a:spAutoFit/>
          </a:bodyPr>
          <a:lstStyle/>
          <a:p>
            <a:r>
              <a:rPr kumimoji="1" lang="ja-JP" altLang="en-US" sz="3600" dirty="0" smtClean="0">
                <a:solidFill>
                  <a:schemeClr val="bg1"/>
                </a:solidFill>
                <a:latin typeface="HGS創英角ｺﾞｼｯｸUB" panose="020B0900000000000000" pitchFamily="50" charset="-128"/>
                <a:ea typeface="HGS創英角ｺﾞｼｯｸUB" panose="020B0900000000000000" pitchFamily="50" charset="-128"/>
              </a:rPr>
              <a:t>　　　河川　</a:t>
            </a:r>
            <a:endParaRPr kumimoji="1" lang="ja-JP" altLang="en-US" sz="3600" dirty="0">
              <a:solidFill>
                <a:schemeClr val="bg1"/>
              </a:solidFill>
              <a:latin typeface="HGS創英角ｺﾞｼｯｸUB" panose="020B0900000000000000" pitchFamily="50" charset="-128"/>
              <a:ea typeface="HGS創英角ｺﾞｼｯｸUB" panose="020B0900000000000000" pitchFamily="50" charset="-128"/>
            </a:endParaRPr>
          </a:p>
        </p:txBody>
      </p:sp>
      <p:sp>
        <p:nvSpPr>
          <p:cNvPr id="13" name="フリーフォーム 12"/>
          <p:cNvSpPr/>
          <p:nvPr/>
        </p:nvSpPr>
        <p:spPr>
          <a:xfrm rot="21414773">
            <a:off x="4242932" y="2164616"/>
            <a:ext cx="2001573" cy="1931969"/>
          </a:xfrm>
          <a:custGeom>
            <a:avLst/>
            <a:gdLst>
              <a:gd name="connsiteX0" fmla="*/ 1436576 w 1572501"/>
              <a:gd name="connsiteY0" fmla="*/ 0 h 1729946"/>
              <a:gd name="connsiteX1" fmla="*/ 1362436 w 1572501"/>
              <a:gd name="connsiteY1" fmla="*/ 61784 h 1729946"/>
              <a:gd name="connsiteX2" fmla="*/ 1350079 w 1572501"/>
              <a:gd name="connsiteY2" fmla="*/ 98854 h 1729946"/>
              <a:gd name="connsiteX3" fmla="*/ 1313009 w 1572501"/>
              <a:gd name="connsiteY3" fmla="*/ 135925 h 1729946"/>
              <a:gd name="connsiteX4" fmla="*/ 1300652 w 1572501"/>
              <a:gd name="connsiteY4" fmla="*/ 172995 h 1729946"/>
              <a:gd name="connsiteX5" fmla="*/ 1275939 w 1572501"/>
              <a:gd name="connsiteY5" fmla="*/ 210065 h 1729946"/>
              <a:gd name="connsiteX6" fmla="*/ 1263582 w 1572501"/>
              <a:gd name="connsiteY6" fmla="*/ 259492 h 1729946"/>
              <a:gd name="connsiteX7" fmla="*/ 1189441 w 1572501"/>
              <a:gd name="connsiteY7" fmla="*/ 321276 h 1729946"/>
              <a:gd name="connsiteX8" fmla="*/ 1152371 w 1572501"/>
              <a:gd name="connsiteY8" fmla="*/ 333633 h 1729946"/>
              <a:gd name="connsiteX9" fmla="*/ 1078231 w 1572501"/>
              <a:gd name="connsiteY9" fmla="*/ 383060 h 1729946"/>
              <a:gd name="connsiteX10" fmla="*/ 1028804 w 1572501"/>
              <a:gd name="connsiteY10" fmla="*/ 518984 h 1729946"/>
              <a:gd name="connsiteX11" fmla="*/ 967020 w 1572501"/>
              <a:gd name="connsiteY11" fmla="*/ 568411 h 1729946"/>
              <a:gd name="connsiteX12" fmla="*/ 929949 w 1572501"/>
              <a:gd name="connsiteY12" fmla="*/ 580768 h 1729946"/>
              <a:gd name="connsiteX13" fmla="*/ 892879 w 1572501"/>
              <a:gd name="connsiteY13" fmla="*/ 605481 h 1729946"/>
              <a:gd name="connsiteX14" fmla="*/ 868166 w 1572501"/>
              <a:gd name="connsiteY14" fmla="*/ 679622 h 1729946"/>
              <a:gd name="connsiteX15" fmla="*/ 806382 w 1572501"/>
              <a:gd name="connsiteY15" fmla="*/ 753762 h 1729946"/>
              <a:gd name="connsiteX16" fmla="*/ 769312 w 1572501"/>
              <a:gd name="connsiteY16" fmla="*/ 815546 h 1729946"/>
              <a:gd name="connsiteX17" fmla="*/ 744598 w 1572501"/>
              <a:gd name="connsiteY17" fmla="*/ 864973 h 1729946"/>
              <a:gd name="connsiteX18" fmla="*/ 658101 w 1572501"/>
              <a:gd name="connsiteY18" fmla="*/ 914400 h 1729946"/>
              <a:gd name="connsiteX19" fmla="*/ 608674 w 1572501"/>
              <a:gd name="connsiteY19" fmla="*/ 988541 h 1729946"/>
              <a:gd name="connsiteX20" fmla="*/ 596317 w 1572501"/>
              <a:gd name="connsiteY20" fmla="*/ 1025611 h 1729946"/>
              <a:gd name="connsiteX21" fmla="*/ 509820 w 1572501"/>
              <a:gd name="connsiteY21" fmla="*/ 1136822 h 1729946"/>
              <a:gd name="connsiteX22" fmla="*/ 460393 w 1572501"/>
              <a:gd name="connsiteY22" fmla="*/ 1161535 h 1729946"/>
              <a:gd name="connsiteX23" fmla="*/ 386252 w 1572501"/>
              <a:gd name="connsiteY23" fmla="*/ 1198606 h 1729946"/>
              <a:gd name="connsiteX24" fmla="*/ 361539 w 1572501"/>
              <a:gd name="connsiteY24" fmla="*/ 1235676 h 1729946"/>
              <a:gd name="connsiteX25" fmla="*/ 312112 w 1572501"/>
              <a:gd name="connsiteY25" fmla="*/ 1346887 h 1729946"/>
              <a:gd name="connsiteX26" fmla="*/ 188544 w 1572501"/>
              <a:gd name="connsiteY26" fmla="*/ 1421027 h 1729946"/>
              <a:gd name="connsiteX27" fmla="*/ 151474 w 1572501"/>
              <a:gd name="connsiteY27" fmla="*/ 1433384 h 1729946"/>
              <a:gd name="connsiteX28" fmla="*/ 89690 w 1572501"/>
              <a:gd name="connsiteY28" fmla="*/ 1532238 h 1729946"/>
              <a:gd name="connsiteX29" fmla="*/ 15549 w 1572501"/>
              <a:gd name="connsiteY29" fmla="*/ 1556952 h 1729946"/>
              <a:gd name="connsiteX30" fmla="*/ 3193 w 1572501"/>
              <a:gd name="connsiteY30" fmla="*/ 1594022 h 1729946"/>
              <a:gd name="connsiteX31" fmla="*/ 102047 w 1572501"/>
              <a:gd name="connsiteY31" fmla="*/ 1618735 h 1729946"/>
              <a:gd name="connsiteX32" fmla="*/ 275041 w 1572501"/>
              <a:gd name="connsiteY32" fmla="*/ 1655806 h 1729946"/>
              <a:gd name="connsiteX33" fmla="*/ 336825 w 1572501"/>
              <a:gd name="connsiteY33" fmla="*/ 1705233 h 1729946"/>
              <a:gd name="connsiteX34" fmla="*/ 485106 w 1572501"/>
              <a:gd name="connsiteY34" fmla="*/ 1729946 h 1729946"/>
              <a:gd name="connsiteX35" fmla="*/ 658101 w 1572501"/>
              <a:gd name="connsiteY35" fmla="*/ 1680519 h 1729946"/>
              <a:gd name="connsiteX36" fmla="*/ 682814 w 1572501"/>
              <a:gd name="connsiteY36" fmla="*/ 1618735 h 1729946"/>
              <a:gd name="connsiteX37" fmla="*/ 744598 w 1572501"/>
              <a:gd name="connsiteY37" fmla="*/ 1532238 h 1729946"/>
              <a:gd name="connsiteX38" fmla="*/ 756955 w 1572501"/>
              <a:gd name="connsiteY38" fmla="*/ 1495168 h 1729946"/>
              <a:gd name="connsiteX39" fmla="*/ 781668 w 1572501"/>
              <a:gd name="connsiteY39" fmla="*/ 1458098 h 1729946"/>
              <a:gd name="connsiteX40" fmla="*/ 806382 w 1572501"/>
              <a:gd name="connsiteY40" fmla="*/ 1235676 h 1729946"/>
              <a:gd name="connsiteX41" fmla="*/ 818739 w 1572501"/>
              <a:gd name="connsiteY41" fmla="*/ 1149179 h 1729946"/>
              <a:gd name="connsiteX42" fmla="*/ 831095 w 1572501"/>
              <a:gd name="connsiteY42" fmla="*/ 1087395 h 1729946"/>
              <a:gd name="connsiteX43" fmla="*/ 855809 w 1572501"/>
              <a:gd name="connsiteY43" fmla="*/ 1050325 h 1729946"/>
              <a:gd name="connsiteX44" fmla="*/ 905236 w 1572501"/>
              <a:gd name="connsiteY44" fmla="*/ 951471 h 1729946"/>
              <a:gd name="connsiteX45" fmla="*/ 917593 w 1572501"/>
              <a:gd name="connsiteY45" fmla="*/ 914400 h 1729946"/>
              <a:gd name="connsiteX46" fmla="*/ 954663 w 1572501"/>
              <a:gd name="connsiteY46" fmla="*/ 889687 h 1729946"/>
              <a:gd name="connsiteX47" fmla="*/ 1004090 w 1572501"/>
              <a:gd name="connsiteY47" fmla="*/ 852617 h 1729946"/>
              <a:gd name="connsiteX48" fmla="*/ 1065874 w 1572501"/>
              <a:gd name="connsiteY48" fmla="*/ 766119 h 1729946"/>
              <a:gd name="connsiteX49" fmla="*/ 1102944 w 1572501"/>
              <a:gd name="connsiteY49" fmla="*/ 679622 h 1729946"/>
              <a:gd name="connsiteX50" fmla="*/ 1177085 w 1572501"/>
              <a:gd name="connsiteY50" fmla="*/ 605481 h 1729946"/>
              <a:gd name="connsiteX51" fmla="*/ 1226512 w 1572501"/>
              <a:gd name="connsiteY51" fmla="*/ 543698 h 1729946"/>
              <a:gd name="connsiteX52" fmla="*/ 1313009 w 1572501"/>
              <a:gd name="connsiteY52" fmla="*/ 481914 h 1729946"/>
              <a:gd name="connsiteX53" fmla="*/ 1337722 w 1572501"/>
              <a:gd name="connsiteY53" fmla="*/ 444844 h 1729946"/>
              <a:gd name="connsiteX54" fmla="*/ 1362436 w 1572501"/>
              <a:gd name="connsiteY54" fmla="*/ 395417 h 1729946"/>
              <a:gd name="connsiteX55" fmla="*/ 1399506 w 1572501"/>
              <a:gd name="connsiteY55" fmla="*/ 370703 h 1729946"/>
              <a:gd name="connsiteX56" fmla="*/ 1486004 w 1572501"/>
              <a:gd name="connsiteY56" fmla="*/ 321276 h 1729946"/>
              <a:gd name="connsiteX57" fmla="*/ 1510717 w 1572501"/>
              <a:gd name="connsiteY57" fmla="*/ 271849 h 1729946"/>
              <a:gd name="connsiteX58" fmla="*/ 1572501 w 1572501"/>
              <a:gd name="connsiteY58" fmla="*/ 160638 h 1729946"/>
              <a:gd name="connsiteX59" fmla="*/ 1560144 w 1572501"/>
              <a:gd name="connsiteY59" fmla="*/ 123568 h 1729946"/>
              <a:gd name="connsiteX60" fmla="*/ 1486004 w 1572501"/>
              <a:gd name="connsiteY60" fmla="*/ 86498 h 1729946"/>
              <a:gd name="connsiteX61" fmla="*/ 1436576 w 1572501"/>
              <a:gd name="connsiteY61" fmla="*/ 0 h 1729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1572501" h="1729946">
                <a:moveTo>
                  <a:pt x="1436576" y="0"/>
                </a:moveTo>
                <a:cubicBezTo>
                  <a:pt x="1411863" y="20595"/>
                  <a:pt x="1383620" y="37574"/>
                  <a:pt x="1362436" y="61784"/>
                </a:cubicBezTo>
                <a:cubicBezTo>
                  <a:pt x="1353859" y="71586"/>
                  <a:pt x="1357304" y="88016"/>
                  <a:pt x="1350079" y="98854"/>
                </a:cubicBezTo>
                <a:cubicBezTo>
                  <a:pt x="1340386" y="113394"/>
                  <a:pt x="1325366" y="123568"/>
                  <a:pt x="1313009" y="135925"/>
                </a:cubicBezTo>
                <a:cubicBezTo>
                  <a:pt x="1308890" y="148282"/>
                  <a:pt x="1306477" y="161345"/>
                  <a:pt x="1300652" y="172995"/>
                </a:cubicBezTo>
                <a:cubicBezTo>
                  <a:pt x="1294011" y="186278"/>
                  <a:pt x="1281789" y="196415"/>
                  <a:pt x="1275939" y="210065"/>
                </a:cubicBezTo>
                <a:cubicBezTo>
                  <a:pt x="1269249" y="225675"/>
                  <a:pt x="1270272" y="243882"/>
                  <a:pt x="1263582" y="259492"/>
                </a:cubicBezTo>
                <a:cubicBezTo>
                  <a:pt x="1245829" y="300915"/>
                  <a:pt x="1230843" y="303532"/>
                  <a:pt x="1189441" y="321276"/>
                </a:cubicBezTo>
                <a:cubicBezTo>
                  <a:pt x="1177469" y="326407"/>
                  <a:pt x="1163757" y="327307"/>
                  <a:pt x="1152371" y="333633"/>
                </a:cubicBezTo>
                <a:cubicBezTo>
                  <a:pt x="1126407" y="348058"/>
                  <a:pt x="1078231" y="383060"/>
                  <a:pt x="1078231" y="383060"/>
                </a:cubicBezTo>
                <a:cubicBezTo>
                  <a:pt x="1069163" y="428399"/>
                  <a:pt x="1063899" y="483889"/>
                  <a:pt x="1028804" y="518984"/>
                </a:cubicBezTo>
                <a:cubicBezTo>
                  <a:pt x="1010155" y="537633"/>
                  <a:pt x="989385" y="554433"/>
                  <a:pt x="967020" y="568411"/>
                </a:cubicBezTo>
                <a:cubicBezTo>
                  <a:pt x="955974" y="575314"/>
                  <a:pt x="941599" y="574943"/>
                  <a:pt x="929949" y="580768"/>
                </a:cubicBezTo>
                <a:cubicBezTo>
                  <a:pt x="916666" y="587409"/>
                  <a:pt x="905236" y="597243"/>
                  <a:pt x="892879" y="605481"/>
                </a:cubicBezTo>
                <a:cubicBezTo>
                  <a:pt x="884641" y="630195"/>
                  <a:pt x="886587" y="661202"/>
                  <a:pt x="868166" y="679622"/>
                </a:cubicBezTo>
                <a:cubicBezTo>
                  <a:pt x="827341" y="720446"/>
                  <a:pt x="835054" y="707885"/>
                  <a:pt x="806382" y="753762"/>
                </a:cubicBezTo>
                <a:cubicBezTo>
                  <a:pt x="793653" y="774129"/>
                  <a:pt x="780976" y="794551"/>
                  <a:pt x="769312" y="815546"/>
                </a:cubicBezTo>
                <a:cubicBezTo>
                  <a:pt x="760366" y="831648"/>
                  <a:pt x="756390" y="850822"/>
                  <a:pt x="744598" y="864973"/>
                </a:cubicBezTo>
                <a:cubicBezTo>
                  <a:pt x="732121" y="879946"/>
                  <a:pt x="671298" y="907802"/>
                  <a:pt x="658101" y="914400"/>
                </a:cubicBezTo>
                <a:cubicBezTo>
                  <a:pt x="641625" y="939114"/>
                  <a:pt x="618067" y="960363"/>
                  <a:pt x="608674" y="988541"/>
                </a:cubicBezTo>
                <a:cubicBezTo>
                  <a:pt x="604555" y="1000898"/>
                  <a:pt x="602643" y="1014225"/>
                  <a:pt x="596317" y="1025611"/>
                </a:cubicBezTo>
                <a:cubicBezTo>
                  <a:pt x="579507" y="1055868"/>
                  <a:pt x="542999" y="1113123"/>
                  <a:pt x="509820" y="1136822"/>
                </a:cubicBezTo>
                <a:cubicBezTo>
                  <a:pt x="494831" y="1147529"/>
                  <a:pt x="476386" y="1152396"/>
                  <a:pt x="460393" y="1161535"/>
                </a:cubicBezTo>
                <a:cubicBezTo>
                  <a:pt x="393319" y="1199863"/>
                  <a:pt x="454220" y="1175949"/>
                  <a:pt x="386252" y="1198606"/>
                </a:cubicBezTo>
                <a:cubicBezTo>
                  <a:pt x="378014" y="1210963"/>
                  <a:pt x="367570" y="1222105"/>
                  <a:pt x="361539" y="1235676"/>
                </a:cubicBezTo>
                <a:cubicBezTo>
                  <a:pt x="347315" y="1267680"/>
                  <a:pt x="342618" y="1320195"/>
                  <a:pt x="312112" y="1346887"/>
                </a:cubicBezTo>
                <a:cubicBezTo>
                  <a:pt x="284000" y="1371485"/>
                  <a:pt x="226487" y="1404766"/>
                  <a:pt x="188544" y="1421027"/>
                </a:cubicBezTo>
                <a:cubicBezTo>
                  <a:pt x="176572" y="1426158"/>
                  <a:pt x="163831" y="1429265"/>
                  <a:pt x="151474" y="1433384"/>
                </a:cubicBezTo>
                <a:cubicBezTo>
                  <a:pt x="131024" y="1494732"/>
                  <a:pt x="143327" y="1508399"/>
                  <a:pt x="89690" y="1532238"/>
                </a:cubicBezTo>
                <a:cubicBezTo>
                  <a:pt x="65885" y="1542818"/>
                  <a:pt x="15549" y="1556952"/>
                  <a:pt x="15549" y="1556952"/>
                </a:cubicBezTo>
                <a:cubicBezTo>
                  <a:pt x="11430" y="1569309"/>
                  <a:pt x="-7406" y="1586451"/>
                  <a:pt x="3193" y="1594022"/>
                </a:cubicBezTo>
                <a:cubicBezTo>
                  <a:pt x="30832" y="1613764"/>
                  <a:pt x="69825" y="1607994"/>
                  <a:pt x="102047" y="1618735"/>
                </a:cubicBezTo>
                <a:cubicBezTo>
                  <a:pt x="207691" y="1653950"/>
                  <a:pt x="150338" y="1640218"/>
                  <a:pt x="275041" y="1655806"/>
                </a:cubicBezTo>
                <a:cubicBezTo>
                  <a:pt x="300997" y="1694739"/>
                  <a:pt x="290914" y="1696051"/>
                  <a:pt x="336825" y="1705233"/>
                </a:cubicBezTo>
                <a:cubicBezTo>
                  <a:pt x="385961" y="1715060"/>
                  <a:pt x="485106" y="1729946"/>
                  <a:pt x="485106" y="1729946"/>
                </a:cubicBezTo>
                <a:cubicBezTo>
                  <a:pt x="542771" y="1713470"/>
                  <a:pt x="605830" y="1709921"/>
                  <a:pt x="658101" y="1680519"/>
                </a:cubicBezTo>
                <a:cubicBezTo>
                  <a:pt x="677433" y="1669644"/>
                  <a:pt x="672894" y="1638574"/>
                  <a:pt x="682814" y="1618735"/>
                </a:cubicBezTo>
                <a:cubicBezTo>
                  <a:pt x="691846" y="1600671"/>
                  <a:pt x="736207" y="1543427"/>
                  <a:pt x="744598" y="1532238"/>
                </a:cubicBezTo>
                <a:cubicBezTo>
                  <a:pt x="748717" y="1519881"/>
                  <a:pt x="751130" y="1506818"/>
                  <a:pt x="756955" y="1495168"/>
                </a:cubicBezTo>
                <a:cubicBezTo>
                  <a:pt x="763596" y="1481885"/>
                  <a:pt x="778889" y="1472687"/>
                  <a:pt x="781668" y="1458098"/>
                </a:cubicBezTo>
                <a:cubicBezTo>
                  <a:pt x="795626" y="1384819"/>
                  <a:pt x="795832" y="1309523"/>
                  <a:pt x="806382" y="1235676"/>
                </a:cubicBezTo>
                <a:cubicBezTo>
                  <a:pt x="810501" y="1206844"/>
                  <a:pt x="813951" y="1177908"/>
                  <a:pt x="818739" y="1149179"/>
                </a:cubicBezTo>
                <a:cubicBezTo>
                  <a:pt x="822192" y="1128462"/>
                  <a:pt x="823721" y="1107060"/>
                  <a:pt x="831095" y="1087395"/>
                </a:cubicBezTo>
                <a:cubicBezTo>
                  <a:pt x="836309" y="1073490"/>
                  <a:pt x="847571" y="1062682"/>
                  <a:pt x="855809" y="1050325"/>
                </a:cubicBezTo>
                <a:cubicBezTo>
                  <a:pt x="880378" y="952050"/>
                  <a:pt x="849224" y="1049493"/>
                  <a:pt x="905236" y="951471"/>
                </a:cubicBezTo>
                <a:cubicBezTo>
                  <a:pt x="911698" y="940162"/>
                  <a:pt x="909456" y="924571"/>
                  <a:pt x="917593" y="914400"/>
                </a:cubicBezTo>
                <a:cubicBezTo>
                  <a:pt x="926870" y="902803"/>
                  <a:pt x="942578" y="898319"/>
                  <a:pt x="954663" y="889687"/>
                </a:cubicBezTo>
                <a:cubicBezTo>
                  <a:pt x="971422" y="877717"/>
                  <a:pt x="989527" y="867180"/>
                  <a:pt x="1004090" y="852617"/>
                </a:cubicBezTo>
                <a:cubicBezTo>
                  <a:pt x="1009687" y="847020"/>
                  <a:pt x="1058858" y="780151"/>
                  <a:pt x="1065874" y="766119"/>
                </a:cubicBezTo>
                <a:cubicBezTo>
                  <a:pt x="1107917" y="682034"/>
                  <a:pt x="1038662" y="782475"/>
                  <a:pt x="1102944" y="679622"/>
                </a:cubicBezTo>
                <a:cubicBezTo>
                  <a:pt x="1170246" y="571937"/>
                  <a:pt x="1107503" y="675062"/>
                  <a:pt x="1177085" y="605481"/>
                </a:cubicBezTo>
                <a:cubicBezTo>
                  <a:pt x="1195734" y="586832"/>
                  <a:pt x="1207863" y="562347"/>
                  <a:pt x="1226512" y="543698"/>
                </a:cubicBezTo>
                <a:cubicBezTo>
                  <a:pt x="1241843" y="528367"/>
                  <a:pt x="1291957" y="495949"/>
                  <a:pt x="1313009" y="481914"/>
                </a:cubicBezTo>
                <a:cubicBezTo>
                  <a:pt x="1321247" y="469557"/>
                  <a:pt x="1330354" y="457738"/>
                  <a:pt x="1337722" y="444844"/>
                </a:cubicBezTo>
                <a:cubicBezTo>
                  <a:pt x="1346861" y="428851"/>
                  <a:pt x="1350644" y="409568"/>
                  <a:pt x="1362436" y="395417"/>
                </a:cubicBezTo>
                <a:cubicBezTo>
                  <a:pt x="1371943" y="384008"/>
                  <a:pt x="1386612" y="378071"/>
                  <a:pt x="1399506" y="370703"/>
                </a:cubicBezTo>
                <a:cubicBezTo>
                  <a:pt x="1509258" y="307987"/>
                  <a:pt x="1395680" y="381492"/>
                  <a:pt x="1486004" y="321276"/>
                </a:cubicBezTo>
                <a:cubicBezTo>
                  <a:pt x="1494242" y="304800"/>
                  <a:pt x="1501240" y="287644"/>
                  <a:pt x="1510717" y="271849"/>
                </a:cubicBezTo>
                <a:cubicBezTo>
                  <a:pt x="1574451" y="165624"/>
                  <a:pt x="1547645" y="235203"/>
                  <a:pt x="1572501" y="160638"/>
                </a:cubicBezTo>
                <a:cubicBezTo>
                  <a:pt x="1568382" y="148281"/>
                  <a:pt x="1568281" y="133739"/>
                  <a:pt x="1560144" y="123568"/>
                </a:cubicBezTo>
                <a:cubicBezTo>
                  <a:pt x="1542722" y="101790"/>
                  <a:pt x="1510426" y="94638"/>
                  <a:pt x="1486004" y="86498"/>
                </a:cubicBezTo>
                <a:lnTo>
                  <a:pt x="1436576" y="0"/>
                </a:lnTo>
                <a:close/>
              </a:path>
            </a:pathLst>
          </a:cu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フリーフォーム 14"/>
          <p:cNvSpPr/>
          <p:nvPr/>
        </p:nvSpPr>
        <p:spPr>
          <a:xfrm>
            <a:off x="3718700" y="307612"/>
            <a:ext cx="2221612" cy="3156325"/>
          </a:xfrm>
          <a:custGeom>
            <a:avLst/>
            <a:gdLst>
              <a:gd name="connsiteX0" fmla="*/ 2212543 w 2221612"/>
              <a:gd name="connsiteY0" fmla="*/ 30066 h 3156325"/>
              <a:gd name="connsiteX1" fmla="*/ 2200186 w 2221612"/>
              <a:gd name="connsiteY1" fmla="*/ 400769 h 3156325"/>
              <a:gd name="connsiteX2" fmla="*/ 2175473 w 2221612"/>
              <a:gd name="connsiteY2" fmla="*/ 474909 h 3156325"/>
              <a:gd name="connsiteX3" fmla="*/ 2150759 w 2221612"/>
              <a:gd name="connsiteY3" fmla="*/ 549050 h 3156325"/>
              <a:gd name="connsiteX4" fmla="*/ 2138403 w 2221612"/>
              <a:gd name="connsiteY4" fmla="*/ 610834 h 3156325"/>
              <a:gd name="connsiteX5" fmla="*/ 2126046 w 2221612"/>
              <a:gd name="connsiteY5" fmla="*/ 684974 h 3156325"/>
              <a:gd name="connsiteX6" fmla="*/ 2113689 w 2221612"/>
              <a:gd name="connsiteY6" fmla="*/ 722044 h 3156325"/>
              <a:gd name="connsiteX7" fmla="*/ 2088976 w 2221612"/>
              <a:gd name="connsiteY7" fmla="*/ 833255 h 3156325"/>
              <a:gd name="connsiteX8" fmla="*/ 2064262 w 2221612"/>
              <a:gd name="connsiteY8" fmla="*/ 882682 h 3156325"/>
              <a:gd name="connsiteX9" fmla="*/ 2051905 w 2221612"/>
              <a:gd name="connsiteY9" fmla="*/ 944466 h 3156325"/>
              <a:gd name="connsiteX10" fmla="*/ 2014835 w 2221612"/>
              <a:gd name="connsiteY10" fmla="*/ 956823 h 3156325"/>
              <a:gd name="connsiteX11" fmla="*/ 1990122 w 2221612"/>
              <a:gd name="connsiteY11" fmla="*/ 993893 h 3156325"/>
              <a:gd name="connsiteX12" fmla="*/ 1965408 w 2221612"/>
              <a:gd name="connsiteY12" fmla="*/ 1068034 h 3156325"/>
              <a:gd name="connsiteX13" fmla="*/ 1953051 w 2221612"/>
              <a:gd name="connsiteY13" fmla="*/ 1105104 h 3156325"/>
              <a:gd name="connsiteX14" fmla="*/ 1940695 w 2221612"/>
              <a:gd name="connsiteY14" fmla="*/ 1154531 h 3156325"/>
              <a:gd name="connsiteX15" fmla="*/ 1915981 w 2221612"/>
              <a:gd name="connsiteY15" fmla="*/ 1191601 h 3156325"/>
              <a:gd name="connsiteX16" fmla="*/ 1891268 w 2221612"/>
              <a:gd name="connsiteY16" fmla="*/ 1265742 h 3156325"/>
              <a:gd name="connsiteX17" fmla="*/ 1804770 w 2221612"/>
              <a:gd name="connsiteY17" fmla="*/ 1352239 h 3156325"/>
              <a:gd name="connsiteX18" fmla="*/ 1742986 w 2221612"/>
              <a:gd name="connsiteY18" fmla="*/ 1438736 h 3156325"/>
              <a:gd name="connsiteX19" fmla="*/ 1705916 w 2221612"/>
              <a:gd name="connsiteY19" fmla="*/ 1451093 h 3156325"/>
              <a:gd name="connsiteX20" fmla="*/ 1631776 w 2221612"/>
              <a:gd name="connsiteY20" fmla="*/ 1500520 h 3156325"/>
              <a:gd name="connsiteX21" fmla="*/ 1607062 w 2221612"/>
              <a:gd name="connsiteY21" fmla="*/ 1537590 h 3156325"/>
              <a:gd name="connsiteX22" fmla="*/ 1569992 w 2221612"/>
              <a:gd name="connsiteY22" fmla="*/ 1611731 h 3156325"/>
              <a:gd name="connsiteX23" fmla="*/ 1495851 w 2221612"/>
              <a:gd name="connsiteY23" fmla="*/ 1685871 h 3156325"/>
              <a:gd name="connsiteX24" fmla="*/ 1446424 w 2221612"/>
              <a:gd name="connsiteY24" fmla="*/ 1747655 h 3156325"/>
              <a:gd name="connsiteX25" fmla="*/ 1409354 w 2221612"/>
              <a:gd name="connsiteY25" fmla="*/ 1784725 h 3156325"/>
              <a:gd name="connsiteX26" fmla="*/ 1359927 w 2221612"/>
              <a:gd name="connsiteY26" fmla="*/ 1846509 h 3156325"/>
              <a:gd name="connsiteX27" fmla="*/ 1236359 w 2221612"/>
              <a:gd name="connsiteY27" fmla="*/ 1945363 h 3156325"/>
              <a:gd name="connsiteX28" fmla="*/ 1199289 w 2221612"/>
              <a:gd name="connsiteY28" fmla="*/ 1970077 h 3156325"/>
              <a:gd name="connsiteX29" fmla="*/ 1174576 w 2221612"/>
              <a:gd name="connsiteY29" fmla="*/ 2007147 h 3156325"/>
              <a:gd name="connsiteX30" fmla="*/ 1137505 w 2221612"/>
              <a:gd name="connsiteY30" fmla="*/ 2081288 h 3156325"/>
              <a:gd name="connsiteX31" fmla="*/ 1063365 w 2221612"/>
              <a:gd name="connsiteY31" fmla="*/ 2106001 h 3156325"/>
              <a:gd name="connsiteX32" fmla="*/ 1026295 w 2221612"/>
              <a:gd name="connsiteY32" fmla="*/ 2118358 h 3156325"/>
              <a:gd name="connsiteX33" fmla="*/ 952154 w 2221612"/>
              <a:gd name="connsiteY33" fmla="*/ 2204855 h 3156325"/>
              <a:gd name="connsiteX34" fmla="*/ 927441 w 2221612"/>
              <a:gd name="connsiteY34" fmla="*/ 2291352 h 3156325"/>
              <a:gd name="connsiteX35" fmla="*/ 878014 w 2221612"/>
              <a:gd name="connsiteY35" fmla="*/ 2316066 h 3156325"/>
              <a:gd name="connsiteX36" fmla="*/ 803873 w 2221612"/>
              <a:gd name="connsiteY36" fmla="*/ 2365493 h 3156325"/>
              <a:gd name="connsiteX37" fmla="*/ 754446 w 2221612"/>
              <a:gd name="connsiteY37" fmla="*/ 2464347 h 3156325"/>
              <a:gd name="connsiteX38" fmla="*/ 742089 w 2221612"/>
              <a:gd name="connsiteY38" fmla="*/ 2501417 h 3156325"/>
              <a:gd name="connsiteX39" fmla="*/ 705019 w 2221612"/>
              <a:gd name="connsiteY39" fmla="*/ 2538488 h 3156325"/>
              <a:gd name="connsiteX40" fmla="*/ 618522 w 2221612"/>
              <a:gd name="connsiteY40" fmla="*/ 2637342 h 3156325"/>
              <a:gd name="connsiteX41" fmla="*/ 581451 w 2221612"/>
              <a:gd name="connsiteY41" fmla="*/ 2649698 h 3156325"/>
              <a:gd name="connsiteX42" fmla="*/ 556738 w 2221612"/>
              <a:gd name="connsiteY42" fmla="*/ 2723839 h 3156325"/>
              <a:gd name="connsiteX43" fmla="*/ 544381 w 2221612"/>
              <a:gd name="connsiteY43" fmla="*/ 2760909 h 3156325"/>
              <a:gd name="connsiteX44" fmla="*/ 507311 w 2221612"/>
              <a:gd name="connsiteY44" fmla="*/ 2797979 h 3156325"/>
              <a:gd name="connsiteX45" fmla="*/ 470241 w 2221612"/>
              <a:gd name="connsiteY45" fmla="*/ 2822693 h 3156325"/>
              <a:gd name="connsiteX46" fmla="*/ 408457 w 2221612"/>
              <a:gd name="connsiteY46" fmla="*/ 2872120 h 3156325"/>
              <a:gd name="connsiteX47" fmla="*/ 359030 w 2221612"/>
              <a:gd name="connsiteY47" fmla="*/ 2958617 h 3156325"/>
              <a:gd name="connsiteX48" fmla="*/ 321959 w 2221612"/>
              <a:gd name="connsiteY48" fmla="*/ 2970974 h 3156325"/>
              <a:gd name="connsiteX49" fmla="*/ 284889 w 2221612"/>
              <a:gd name="connsiteY49" fmla="*/ 2995688 h 3156325"/>
              <a:gd name="connsiteX50" fmla="*/ 247819 w 2221612"/>
              <a:gd name="connsiteY50" fmla="*/ 3008044 h 3156325"/>
              <a:gd name="connsiteX51" fmla="*/ 173678 w 2221612"/>
              <a:gd name="connsiteY51" fmla="*/ 3057471 h 3156325"/>
              <a:gd name="connsiteX52" fmla="*/ 99538 w 2221612"/>
              <a:gd name="connsiteY52" fmla="*/ 3082185 h 3156325"/>
              <a:gd name="connsiteX53" fmla="*/ 62468 w 2221612"/>
              <a:gd name="connsiteY53" fmla="*/ 3094542 h 3156325"/>
              <a:gd name="connsiteX54" fmla="*/ 25397 w 2221612"/>
              <a:gd name="connsiteY54" fmla="*/ 3119255 h 3156325"/>
              <a:gd name="connsiteX55" fmla="*/ 13041 w 2221612"/>
              <a:gd name="connsiteY55" fmla="*/ 3156325 h 3156325"/>
              <a:gd name="connsiteX56" fmla="*/ 684 w 2221612"/>
              <a:gd name="connsiteY56" fmla="*/ 3119255 h 3156325"/>
              <a:gd name="connsiteX57" fmla="*/ 25397 w 2221612"/>
              <a:gd name="connsiteY57" fmla="*/ 3069828 h 3156325"/>
              <a:gd name="connsiteX58" fmla="*/ 99538 w 2221612"/>
              <a:gd name="connsiteY58" fmla="*/ 2983331 h 3156325"/>
              <a:gd name="connsiteX59" fmla="*/ 136608 w 2221612"/>
              <a:gd name="connsiteY59" fmla="*/ 2970974 h 3156325"/>
              <a:gd name="connsiteX60" fmla="*/ 223105 w 2221612"/>
              <a:gd name="connsiteY60" fmla="*/ 2872120 h 3156325"/>
              <a:gd name="connsiteX61" fmla="*/ 235462 w 2221612"/>
              <a:gd name="connsiteY61" fmla="*/ 2835050 h 3156325"/>
              <a:gd name="connsiteX62" fmla="*/ 260176 w 2221612"/>
              <a:gd name="connsiteY62" fmla="*/ 2773266 h 3156325"/>
              <a:gd name="connsiteX63" fmla="*/ 284889 w 2221612"/>
              <a:gd name="connsiteY63" fmla="*/ 2723839 h 3156325"/>
              <a:gd name="connsiteX64" fmla="*/ 321959 w 2221612"/>
              <a:gd name="connsiteY64" fmla="*/ 2711482 h 3156325"/>
              <a:gd name="connsiteX65" fmla="*/ 383743 w 2221612"/>
              <a:gd name="connsiteY65" fmla="*/ 2674412 h 3156325"/>
              <a:gd name="connsiteX66" fmla="*/ 433170 w 2221612"/>
              <a:gd name="connsiteY66" fmla="*/ 2587915 h 3156325"/>
              <a:gd name="connsiteX67" fmla="*/ 507311 w 2221612"/>
              <a:gd name="connsiteY67" fmla="*/ 2464347 h 3156325"/>
              <a:gd name="connsiteX68" fmla="*/ 581451 w 2221612"/>
              <a:gd name="connsiteY68" fmla="*/ 2365493 h 3156325"/>
              <a:gd name="connsiteX69" fmla="*/ 630878 w 2221612"/>
              <a:gd name="connsiteY69" fmla="*/ 2328423 h 3156325"/>
              <a:gd name="connsiteX70" fmla="*/ 667949 w 2221612"/>
              <a:gd name="connsiteY70" fmla="*/ 2303709 h 3156325"/>
              <a:gd name="connsiteX71" fmla="*/ 729732 w 2221612"/>
              <a:gd name="connsiteY71" fmla="*/ 2229569 h 3156325"/>
              <a:gd name="connsiteX72" fmla="*/ 754446 w 2221612"/>
              <a:gd name="connsiteY72" fmla="*/ 2143071 h 3156325"/>
              <a:gd name="connsiteX73" fmla="*/ 779159 w 2221612"/>
              <a:gd name="connsiteY73" fmla="*/ 2106001 h 3156325"/>
              <a:gd name="connsiteX74" fmla="*/ 791516 w 2221612"/>
              <a:gd name="connsiteY74" fmla="*/ 2068931 h 3156325"/>
              <a:gd name="connsiteX75" fmla="*/ 816230 w 2221612"/>
              <a:gd name="connsiteY75" fmla="*/ 2031861 h 3156325"/>
              <a:gd name="connsiteX76" fmla="*/ 902727 w 2221612"/>
              <a:gd name="connsiteY76" fmla="*/ 1920650 h 3156325"/>
              <a:gd name="connsiteX77" fmla="*/ 939797 w 2221612"/>
              <a:gd name="connsiteY77" fmla="*/ 1871223 h 3156325"/>
              <a:gd name="connsiteX78" fmla="*/ 976868 w 2221612"/>
              <a:gd name="connsiteY78" fmla="*/ 1834152 h 3156325"/>
              <a:gd name="connsiteX79" fmla="*/ 1026295 w 2221612"/>
              <a:gd name="connsiteY79" fmla="*/ 1760012 h 3156325"/>
              <a:gd name="connsiteX80" fmla="*/ 1051008 w 2221612"/>
              <a:gd name="connsiteY80" fmla="*/ 1685871 h 3156325"/>
              <a:gd name="connsiteX81" fmla="*/ 1063365 w 2221612"/>
              <a:gd name="connsiteY81" fmla="*/ 1624088 h 3156325"/>
              <a:gd name="connsiteX82" fmla="*/ 1100435 w 2221612"/>
              <a:gd name="connsiteY82" fmla="*/ 1537590 h 3156325"/>
              <a:gd name="connsiteX83" fmla="*/ 1137505 w 2221612"/>
              <a:gd name="connsiteY83" fmla="*/ 1512877 h 3156325"/>
              <a:gd name="connsiteX84" fmla="*/ 1236359 w 2221612"/>
              <a:gd name="connsiteY84" fmla="*/ 1401666 h 3156325"/>
              <a:gd name="connsiteX85" fmla="*/ 1261073 w 2221612"/>
              <a:gd name="connsiteY85" fmla="*/ 1364596 h 3156325"/>
              <a:gd name="connsiteX86" fmla="*/ 1310500 w 2221612"/>
              <a:gd name="connsiteY86" fmla="*/ 1315169 h 3156325"/>
              <a:gd name="connsiteX87" fmla="*/ 1322857 w 2221612"/>
              <a:gd name="connsiteY87" fmla="*/ 1278098 h 3156325"/>
              <a:gd name="connsiteX88" fmla="*/ 1347570 w 2221612"/>
              <a:gd name="connsiteY88" fmla="*/ 1241028 h 3156325"/>
              <a:gd name="connsiteX89" fmla="*/ 1359927 w 2221612"/>
              <a:gd name="connsiteY89" fmla="*/ 1166888 h 3156325"/>
              <a:gd name="connsiteX90" fmla="*/ 1409354 w 2221612"/>
              <a:gd name="connsiteY90" fmla="*/ 1043320 h 3156325"/>
              <a:gd name="connsiteX91" fmla="*/ 1434068 w 2221612"/>
              <a:gd name="connsiteY91" fmla="*/ 969179 h 3156325"/>
              <a:gd name="connsiteX92" fmla="*/ 1508208 w 2221612"/>
              <a:gd name="connsiteY92" fmla="*/ 895039 h 3156325"/>
              <a:gd name="connsiteX93" fmla="*/ 1532922 w 2221612"/>
              <a:gd name="connsiteY93" fmla="*/ 857969 h 3156325"/>
              <a:gd name="connsiteX94" fmla="*/ 1594705 w 2221612"/>
              <a:gd name="connsiteY94" fmla="*/ 771471 h 3156325"/>
              <a:gd name="connsiteX95" fmla="*/ 1644132 w 2221612"/>
              <a:gd name="connsiteY95" fmla="*/ 684974 h 3156325"/>
              <a:gd name="connsiteX96" fmla="*/ 1668846 w 2221612"/>
              <a:gd name="connsiteY96" fmla="*/ 647904 h 3156325"/>
              <a:gd name="connsiteX97" fmla="*/ 1693559 w 2221612"/>
              <a:gd name="connsiteY97" fmla="*/ 598477 h 3156325"/>
              <a:gd name="connsiteX98" fmla="*/ 1718273 w 2221612"/>
              <a:gd name="connsiteY98" fmla="*/ 561406 h 3156325"/>
              <a:gd name="connsiteX99" fmla="*/ 1755343 w 2221612"/>
              <a:gd name="connsiteY99" fmla="*/ 474909 h 3156325"/>
              <a:gd name="connsiteX100" fmla="*/ 1780057 w 2221612"/>
              <a:gd name="connsiteY100" fmla="*/ 437839 h 3156325"/>
              <a:gd name="connsiteX101" fmla="*/ 1878911 w 2221612"/>
              <a:gd name="connsiteY101" fmla="*/ 400769 h 3156325"/>
              <a:gd name="connsiteX102" fmla="*/ 1965408 w 2221612"/>
              <a:gd name="connsiteY102" fmla="*/ 314271 h 3156325"/>
              <a:gd name="connsiteX103" fmla="*/ 1977765 w 2221612"/>
              <a:gd name="connsiteY103" fmla="*/ 264844 h 3156325"/>
              <a:gd name="connsiteX104" fmla="*/ 2039549 w 2221612"/>
              <a:gd name="connsiteY104" fmla="*/ 190704 h 3156325"/>
              <a:gd name="connsiteX105" fmla="*/ 2076619 w 2221612"/>
              <a:gd name="connsiteY105" fmla="*/ 165990 h 3156325"/>
              <a:gd name="connsiteX106" fmla="*/ 2126046 w 2221612"/>
              <a:gd name="connsiteY106" fmla="*/ 91850 h 3156325"/>
              <a:gd name="connsiteX107" fmla="*/ 2138403 w 2221612"/>
              <a:gd name="connsiteY107" fmla="*/ 54779 h 3156325"/>
              <a:gd name="connsiteX108" fmla="*/ 2175473 w 2221612"/>
              <a:gd name="connsiteY108" fmla="*/ 42423 h 3156325"/>
              <a:gd name="connsiteX109" fmla="*/ 2212543 w 2221612"/>
              <a:gd name="connsiteY109" fmla="*/ 30066 h 315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Lst>
            <a:rect l="l" t="t" r="r" b="b"/>
            <a:pathLst>
              <a:path w="2221612" h="3156325">
                <a:moveTo>
                  <a:pt x="2212543" y="30066"/>
                </a:moveTo>
                <a:cubicBezTo>
                  <a:pt x="2216662" y="89790"/>
                  <a:pt x="2236406" y="120067"/>
                  <a:pt x="2200186" y="400769"/>
                </a:cubicBezTo>
                <a:cubicBezTo>
                  <a:pt x="2196852" y="426605"/>
                  <a:pt x="2183711" y="450196"/>
                  <a:pt x="2175473" y="474909"/>
                </a:cubicBezTo>
                <a:cubicBezTo>
                  <a:pt x="2175472" y="474913"/>
                  <a:pt x="2150760" y="549047"/>
                  <a:pt x="2150759" y="549050"/>
                </a:cubicBezTo>
                <a:cubicBezTo>
                  <a:pt x="2146640" y="569645"/>
                  <a:pt x="2142160" y="590170"/>
                  <a:pt x="2138403" y="610834"/>
                </a:cubicBezTo>
                <a:cubicBezTo>
                  <a:pt x="2133921" y="635484"/>
                  <a:pt x="2131481" y="660516"/>
                  <a:pt x="2126046" y="684974"/>
                </a:cubicBezTo>
                <a:cubicBezTo>
                  <a:pt x="2123220" y="697689"/>
                  <a:pt x="2116848" y="709408"/>
                  <a:pt x="2113689" y="722044"/>
                </a:cubicBezTo>
                <a:cubicBezTo>
                  <a:pt x="2107820" y="745520"/>
                  <a:pt x="2098486" y="807894"/>
                  <a:pt x="2088976" y="833255"/>
                </a:cubicBezTo>
                <a:cubicBezTo>
                  <a:pt x="2082508" y="850503"/>
                  <a:pt x="2072500" y="866206"/>
                  <a:pt x="2064262" y="882682"/>
                </a:cubicBezTo>
                <a:cubicBezTo>
                  <a:pt x="2060143" y="903277"/>
                  <a:pt x="2063555" y="926991"/>
                  <a:pt x="2051905" y="944466"/>
                </a:cubicBezTo>
                <a:cubicBezTo>
                  <a:pt x="2044680" y="955304"/>
                  <a:pt x="2025006" y="948686"/>
                  <a:pt x="2014835" y="956823"/>
                </a:cubicBezTo>
                <a:cubicBezTo>
                  <a:pt x="2003239" y="966100"/>
                  <a:pt x="1996153" y="980322"/>
                  <a:pt x="1990122" y="993893"/>
                </a:cubicBezTo>
                <a:cubicBezTo>
                  <a:pt x="1979542" y="1017698"/>
                  <a:pt x="1973646" y="1043320"/>
                  <a:pt x="1965408" y="1068034"/>
                </a:cubicBezTo>
                <a:cubicBezTo>
                  <a:pt x="1961289" y="1080391"/>
                  <a:pt x="1956210" y="1092468"/>
                  <a:pt x="1953051" y="1105104"/>
                </a:cubicBezTo>
                <a:cubicBezTo>
                  <a:pt x="1948932" y="1121580"/>
                  <a:pt x="1947385" y="1138921"/>
                  <a:pt x="1940695" y="1154531"/>
                </a:cubicBezTo>
                <a:cubicBezTo>
                  <a:pt x="1934845" y="1168181"/>
                  <a:pt x="1924219" y="1179244"/>
                  <a:pt x="1915981" y="1191601"/>
                </a:cubicBezTo>
                <a:cubicBezTo>
                  <a:pt x="1907743" y="1216315"/>
                  <a:pt x="1902918" y="1242442"/>
                  <a:pt x="1891268" y="1265742"/>
                </a:cubicBezTo>
                <a:cubicBezTo>
                  <a:pt x="1868203" y="1311873"/>
                  <a:pt x="1844311" y="1322584"/>
                  <a:pt x="1804770" y="1352239"/>
                </a:cubicBezTo>
                <a:cubicBezTo>
                  <a:pt x="1785442" y="1390896"/>
                  <a:pt x="1780559" y="1413687"/>
                  <a:pt x="1742986" y="1438736"/>
                </a:cubicBezTo>
                <a:cubicBezTo>
                  <a:pt x="1732148" y="1445961"/>
                  <a:pt x="1717302" y="1444767"/>
                  <a:pt x="1705916" y="1451093"/>
                </a:cubicBezTo>
                <a:cubicBezTo>
                  <a:pt x="1679952" y="1465518"/>
                  <a:pt x="1631776" y="1500520"/>
                  <a:pt x="1631776" y="1500520"/>
                </a:cubicBezTo>
                <a:cubicBezTo>
                  <a:pt x="1623538" y="1512877"/>
                  <a:pt x="1613704" y="1524307"/>
                  <a:pt x="1607062" y="1537590"/>
                </a:cubicBezTo>
                <a:cubicBezTo>
                  <a:pt x="1582525" y="1586664"/>
                  <a:pt x="1610463" y="1566202"/>
                  <a:pt x="1569992" y="1611731"/>
                </a:cubicBezTo>
                <a:cubicBezTo>
                  <a:pt x="1546772" y="1637853"/>
                  <a:pt x="1517684" y="1658579"/>
                  <a:pt x="1495851" y="1685871"/>
                </a:cubicBezTo>
                <a:cubicBezTo>
                  <a:pt x="1479375" y="1706466"/>
                  <a:pt x="1463791" y="1727807"/>
                  <a:pt x="1446424" y="1747655"/>
                </a:cubicBezTo>
                <a:cubicBezTo>
                  <a:pt x="1434917" y="1760806"/>
                  <a:pt x="1420861" y="1771574"/>
                  <a:pt x="1409354" y="1784725"/>
                </a:cubicBezTo>
                <a:cubicBezTo>
                  <a:pt x="1391987" y="1804573"/>
                  <a:pt x="1377449" y="1826797"/>
                  <a:pt x="1359927" y="1846509"/>
                </a:cubicBezTo>
                <a:cubicBezTo>
                  <a:pt x="1308705" y="1904134"/>
                  <a:pt x="1305402" y="1899334"/>
                  <a:pt x="1236359" y="1945363"/>
                </a:cubicBezTo>
                <a:lnTo>
                  <a:pt x="1199289" y="1970077"/>
                </a:lnTo>
                <a:cubicBezTo>
                  <a:pt x="1191051" y="1982434"/>
                  <a:pt x="1181217" y="1993864"/>
                  <a:pt x="1174576" y="2007147"/>
                </a:cubicBezTo>
                <a:cubicBezTo>
                  <a:pt x="1162947" y="2030406"/>
                  <a:pt x="1163260" y="2065191"/>
                  <a:pt x="1137505" y="2081288"/>
                </a:cubicBezTo>
                <a:cubicBezTo>
                  <a:pt x="1115415" y="2095095"/>
                  <a:pt x="1088078" y="2097763"/>
                  <a:pt x="1063365" y="2106001"/>
                </a:cubicBezTo>
                <a:lnTo>
                  <a:pt x="1026295" y="2118358"/>
                </a:lnTo>
                <a:cubicBezTo>
                  <a:pt x="975324" y="2156586"/>
                  <a:pt x="974278" y="2145858"/>
                  <a:pt x="952154" y="2204855"/>
                </a:cubicBezTo>
                <a:cubicBezTo>
                  <a:pt x="951963" y="2205365"/>
                  <a:pt x="933414" y="2285379"/>
                  <a:pt x="927441" y="2291352"/>
                </a:cubicBezTo>
                <a:cubicBezTo>
                  <a:pt x="914416" y="2304377"/>
                  <a:pt x="893809" y="2306589"/>
                  <a:pt x="878014" y="2316066"/>
                </a:cubicBezTo>
                <a:cubicBezTo>
                  <a:pt x="852545" y="2331348"/>
                  <a:pt x="803873" y="2365493"/>
                  <a:pt x="803873" y="2365493"/>
                </a:cubicBezTo>
                <a:cubicBezTo>
                  <a:pt x="787397" y="2398444"/>
                  <a:pt x="766096" y="2429397"/>
                  <a:pt x="754446" y="2464347"/>
                </a:cubicBezTo>
                <a:cubicBezTo>
                  <a:pt x="750327" y="2476704"/>
                  <a:pt x="749314" y="2490579"/>
                  <a:pt x="742089" y="2501417"/>
                </a:cubicBezTo>
                <a:cubicBezTo>
                  <a:pt x="732396" y="2515957"/>
                  <a:pt x="715748" y="2524694"/>
                  <a:pt x="705019" y="2538488"/>
                </a:cubicBezTo>
                <a:cubicBezTo>
                  <a:pt x="657843" y="2599143"/>
                  <a:pt x="675061" y="2609073"/>
                  <a:pt x="618522" y="2637342"/>
                </a:cubicBezTo>
                <a:cubicBezTo>
                  <a:pt x="606872" y="2643167"/>
                  <a:pt x="593808" y="2645579"/>
                  <a:pt x="581451" y="2649698"/>
                </a:cubicBezTo>
                <a:lnTo>
                  <a:pt x="556738" y="2723839"/>
                </a:lnTo>
                <a:cubicBezTo>
                  <a:pt x="552619" y="2736196"/>
                  <a:pt x="553591" y="2751699"/>
                  <a:pt x="544381" y="2760909"/>
                </a:cubicBezTo>
                <a:cubicBezTo>
                  <a:pt x="532024" y="2773266"/>
                  <a:pt x="520736" y="2786792"/>
                  <a:pt x="507311" y="2797979"/>
                </a:cubicBezTo>
                <a:cubicBezTo>
                  <a:pt x="495902" y="2807486"/>
                  <a:pt x="482122" y="2813782"/>
                  <a:pt x="470241" y="2822693"/>
                </a:cubicBezTo>
                <a:cubicBezTo>
                  <a:pt x="449142" y="2838517"/>
                  <a:pt x="429052" y="2855644"/>
                  <a:pt x="408457" y="2872120"/>
                </a:cubicBezTo>
                <a:cubicBezTo>
                  <a:pt x="402377" y="2884280"/>
                  <a:pt x="373583" y="2946975"/>
                  <a:pt x="359030" y="2958617"/>
                </a:cubicBezTo>
                <a:cubicBezTo>
                  <a:pt x="348859" y="2966754"/>
                  <a:pt x="334316" y="2966855"/>
                  <a:pt x="321959" y="2970974"/>
                </a:cubicBezTo>
                <a:cubicBezTo>
                  <a:pt x="309602" y="2979212"/>
                  <a:pt x="298172" y="2989046"/>
                  <a:pt x="284889" y="2995688"/>
                </a:cubicBezTo>
                <a:cubicBezTo>
                  <a:pt x="273239" y="3001513"/>
                  <a:pt x="259205" y="3001719"/>
                  <a:pt x="247819" y="3008044"/>
                </a:cubicBezTo>
                <a:cubicBezTo>
                  <a:pt x="221855" y="3022468"/>
                  <a:pt x="201856" y="3048078"/>
                  <a:pt x="173678" y="3057471"/>
                </a:cubicBezTo>
                <a:lnTo>
                  <a:pt x="99538" y="3082185"/>
                </a:lnTo>
                <a:cubicBezTo>
                  <a:pt x="87181" y="3086304"/>
                  <a:pt x="73306" y="3087317"/>
                  <a:pt x="62468" y="3094542"/>
                </a:cubicBezTo>
                <a:lnTo>
                  <a:pt x="25397" y="3119255"/>
                </a:lnTo>
                <a:cubicBezTo>
                  <a:pt x="21278" y="3131612"/>
                  <a:pt x="26066" y="3156325"/>
                  <a:pt x="13041" y="3156325"/>
                </a:cubicBezTo>
                <a:cubicBezTo>
                  <a:pt x="16" y="3156325"/>
                  <a:pt x="-1158" y="3132149"/>
                  <a:pt x="684" y="3119255"/>
                </a:cubicBezTo>
                <a:cubicBezTo>
                  <a:pt x="3289" y="3101020"/>
                  <a:pt x="15634" y="3085448"/>
                  <a:pt x="25397" y="3069828"/>
                </a:cubicBezTo>
                <a:cubicBezTo>
                  <a:pt x="37632" y="3050252"/>
                  <a:pt x="77876" y="2997773"/>
                  <a:pt x="99538" y="2983331"/>
                </a:cubicBezTo>
                <a:cubicBezTo>
                  <a:pt x="110376" y="2976106"/>
                  <a:pt x="124251" y="2975093"/>
                  <a:pt x="136608" y="2970974"/>
                </a:cubicBezTo>
                <a:cubicBezTo>
                  <a:pt x="168511" y="2939071"/>
                  <a:pt x="200415" y="2911827"/>
                  <a:pt x="223105" y="2872120"/>
                </a:cubicBezTo>
                <a:cubicBezTo>
                  <a:pt x="229567" y="2860811"/>
                  <a:pt x="230888" y="2847246"/>
                  <a:pt x="235462" y="2835050"/>
                </a:cubicBezTo>
                <a:cubicBezTo>
                  <a:pt x="243250" y="2814281"/>
                  <a:pt x="251167" y="2793535"/>
                  <a:pt x="260176" y="2773266"/>
                </a:cubicBezTo>
                <a:cubicBezTo>
                  <a:pt x="267657" y="2756433"/>
                  <a:pt x="271864" y="2736864"/>
                  <a:pt x="284889" y="2723839"/>
                </a:cubicBezTo>
                <a:cubicBezTo>
                  <a:pt x="294099" y="2714629"/>
                  <a:pt x="310309" y="2717307"/>
                  <a:pt x="321959" y="2711482"/>
                </a:cubicBezTo>
                <a:cubicBezTo>
                  <a:pt x="343441" y="2700741"/>
                  <a:pt x="363148" y="2686769"/>
                  <a:pt x="383743" y="2674412"/>
                </a:cubicBezTo>
                <a:cubicBezTo>
                  <a:pt x="458427" y="2525047"/>
                  <a:pt x="363307" y="2710175"/>
                  <a:pt x="433170" y="2587915"/>
                </a:cubicBezTo>
                <a:cubicBezTo>
                  <a:pt x="479167" y="2507421"/>
                  <a:pt x="434768" y="2561072"/>
                  <a:pt x="507311" y="2464347"/>
                </a:cubicBezTo>
                <a:cubicBezTo>
                  <a:pt x="532024" y="2431396"/>
                  <a:pt x="548500" y="2390206"/>
                  <a:pt x="581451" y="2365493"/>
                </a:cubicBezTo>
                <a:cubicBezTo>
                  <a:pt x="597927" y="2353136"/>
                  <a:pt x="614120" y="2340393"/>
                  <a:pt x="630878" y="2328423"/>
                </a:cubicBezTo>
                <a:cubicBezTo>
                  <a:pt x="642963" y="2319791"/>
                  <a:pt x="656540" y="2313217"/>
                  <a:pt x="667949" y="2303709"/>
                </a:cubicBezTo>
                <a:cubicBezTo>
                  <a:pt x="703628" y="2273977"/>
                  <a:pt x="705432" y="2266019"/>
                  <a:pt x="729732" y="2229569"/>
                </a:cubicBezTo>
                <a:cubicBezTo>
                  <a:pt x="733691" y="2213732"/>
                  <a:pt x="745583" y="2160798"/>
                  <a:pt x="754446" y="2143071"/>
                </a:cubicBezTo>
                <a:cubicBezTo>
                  <a:pt x="761087" y="2129788"/>
                  <a:pt x="772518" y="2119284"/>
                  <a:pt x="779159" y="2106001"/>
                </a:cubicBezTo>
                <a:cubicBezTo>
                  <a:pt x="784984" y="2094351"/>
                  <a:pt x="785691" y="2080581"/>
                  <a:pt x="791516" y="2068931"/>
                </a:cubicBezTo>
                <a:cubicBezTo>
                  <a:pt x="798158" y="2055648"/>
                  <a:pt x="807319" y="2043742"/>
                  <a:pt x="816230" y="2031861"/>
                </a:cubicBezTo>
                <a:cubicBezTo>
                  <a:pt x="844408" y="1994291"/>
                  <a:pt x="874093" y="1957874"/>
                  <a:pt x="902727" y="1920650"/>
                </a:cubicBezTo>
                <a:cubicBezTo>
                  <a:pt x="915284" y="1904326"/>
                  <a:pt x="925234" y="1885786"/>
                  <a:pt x="939797" y="1871223"/>
                </a:cubicBezTo>
                <a:cubicBezTo>
                  <a:pt x="952154" y="1858866"/>
                  <a:pt x="966139" y="1847946"/>
                  <a:pt x="976868" y="1834152"/>
                </a:cubicBezTo>
                <a:cubicBezTo>
                  <a:pt x="995103" y="1810707"/>
                  <a:pt x="1026295" y="1760012"/>
                  <a:pt x="1026295" y="1760012"/>
                </a:cubicBezTo>
                <a:cubicBezTo>
                  <a:pt x="1034533" y="1735298"/>
                  <a:pt x="1045899" y="1711416"/>
                  <a:pt x="1051008" y="1685871"/>
                </a:cubicBezTo>
                <a:cubicBezTo>
                  <a:pt x="1055127" y="1665277"/>
                  <a:pt x="1058809" y="1644590"/>
                  <a:pt x="1063365" y="1624088"/>
                </a:cubicBezTo>
                <a:cubicBezTo>
                  <a:pt x="1071467" y="1587628"/>
                  <a:pt x="1073172" y="1564853"/>
                  <a:pt x="1100435" y="1537590"/>
                </a:cubicBezTo>
                <a:cubicBezTo>
                  <a:pt x="1110936" y="1527089"/>
                  <a:pt x="1125148" y="1521115"/>
                  <a:pt x="1137505" y="1512877"/>
                </a:cubicBezTo>
                <a:cubicBezTo>
                  <a:pt x="1210148" y="1391808"/>
                  <a:pt x="1131661" y="1506364"/>
                  <a:pt x="1236359" y="1401666"/>
                </a:cubicBezTo>
                <a:cubicBezTo>
                  <a:pt x="1246860" y="1391165"/>
                  <a:pt x="1251408" y="1375872"/>
                  <a:pt x="1261073" y="1364596"/>
                </a:cubicBezTo>
                <a:cubicBezTo>
                  <a:pt x="1276237" y="1346905"/>
                  <a:pt x="1294024" y="1331645"/>
                  <a:pt x="1310500" y="1315169"/>
                </a:cubicBezTo>
                <a:cubicBezTo>
                  <a:pt x="1314619" y="1302812"/>
                  <a:pt x="1317032" y="1289748"/>
                  <a:pt x="1322857" y="1278098"/>
                </a:cubicBezTo>
                <a:cubicBezTo>
                  <a:pt x="1329498" y="1264815"/>
                  <a:pt x="1342874" y="1255117"/>
                  <a:pt x="1347570" y="1241028"/>
                </a:cubicBezTo>
                <a:cubicBezTo>
                  <a:pt x="1355493" y="1217259"/>
                  <a:pt x="1353850" y="1191194"/>
                  <a:pt x="1359927" y="1166888"/>
                </a:cubicBezTo>
                <a:cubicBezTo>
                  <a:pt x="1387248" y="1057606"/>
                  <a:pt x="1375266" y="1128539"/>
                  <a:pt x="1409354" y="1043320"/>
                </a:cubicBezTo>
                <a:cubicBezTo>
                  <a:pt x="1419029" y="1019133"/>
                  <a:pt x="1419618" y="990854"/>
                  <a:pt x="1434068" y="969179"/>
                </a:cubicBezTo>
                <a:cubicBezTo>
                  <a:pt x="1492307" y="881819"/>
                  <a:pt x="1416250" y="986996"/>
                  <a:pt x="1508208" y="895039"/>
                </a:cubicBezTo>
                <a:cubicBezTo>
                  <a:pt x="1518709" y="884538"/>
                  <a:pt x="1524290" y="870054"/>
                  <a:pt x="1532922" y="857969"/>
                </a:cubicBezTo>
                <a:cubicBezTo>
                  <a:pt x="1559085" y="821341"/>
                  <a:pt x="1572860" y="807881"/>
                  <a:pt x="1594705" y="771471"/>
                </a:cubicBezTo>
                <a:cubicBezTo>
                  <a:pt x="1611790" y="742996"/>
                  <a:pt x="1627047" y="713449"/>
                  <a:pt x="1644132" y="684974"/>
                </a:cubicBezTo>
                <a:cubicBezTo>
                  <a:pt x="1651773" y="672239"/>
                  <a:pt x="1661478" y="660798"/>
                  <a:pt x="1668846" y="647904"/>
                </a:cubicBezTo>
                <a:cubicBezTo>
                  <a:pt x="1677985" y="631911"/>
                  <a:pt x="1684420" y="614470"/>
                  <a:pt x="1693559" y="598477"/>
                </a:cubicBezTo>
                <a:cubicBezTo>
                  <a:pt x="1700927" y="585582"/>
                  <a:pt x="1711631" y="574689"/>
                  <a:pt x="1718273" y="561406"/>
                </a:cubicBezTo>
                <a:cubicBezTo>
                  <a:pt x="1787587" y="422780"/>
                  <a:pt x="1652494" y="654894"/>
                  <a:pt x="1755343" y="474909"/>
                </a:cubicBezTo>
                <a:cubicBezTo>
                  <a:pt x="1762711" y="462015"/>
                  <a:pt x="1767972" y="446471"/>
                  <a:pt x="1780057" y="437839"/>
                </a:cubicBezTo>
                <a:cubicBezTo>
                  <a:pt x="1792990" y="428601"/>
                  <a:pt x="1856585" y="408211"/>
                  <a:pt x="1878911" y="400769"/>
                </a:cubicBezTo>
                <a:cubicBezTo>
                  <a:pt x="1921883" y="372120"/>
                  <a:pt x="1935193" y="368659"/>
                  <a:pt x="1965408" y="314271"/>
                </a:cubicBezTo>
                <a:cubicBezTo>
                  <a:pt x="1973656" y="299425"/>
                  <a:pt x="1971075" y="280454"/>
                  <a:pt x="1977765" y="264844"/>
                </a:cubicBezTo>
                <a:cubicBezTo>
                  <a:pt x="1988566" y="239642"/>
                  <a:pt x="2019754" y="207200"/>
                  <a:pt x="2039549" y="190704"/>
                </a:cubicBezTo>
                <a:cubicBezTo>
                  <a:pt x="2050958" y="181197"/>
                  <a:pt x="2064262" y="174228"/>
                  <a:pt x="2076619" y="165990"/>
                </a:cubicBezTo>
                <a:cubicBezTo>
                  <a:pt x="2093095" y="141277"/>
                  <a:pt x="2116653" y="120028"/>
                  <a:pt x="2126046" y="91850"/>
                </a:cubicBezTo>
                <a:cubicBezTo>
                  <a:pt x="2130165" y="79493"/>
                  <a:pt x="2129193" y="63989"/>
                  <a:pt x="2138403" y="54779"/>
                </a:cubicBezTo>
                <a:cubicBezTo>
                  <a:pt x="2147613" y="45569"/>
                  <a:pt x="2163116" y="46542"/>
                  <a:pt x="2175473" y="42423"/>
                </a:cubicBezTo>
                <a:cubicBezTo>
                  <a:pt x="2219397" y="13139"/>
                  <a:pt x="2208424" y="-29658"/>
                  <a:pt x="2212543" y="30066"/>
                </a:cubicBezTo>
                <a:close/>
              </a:path>
            </a:pathLst>
          </a:cu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テキスト ボックス 16"/>
          <p:cNvSpPr txBox="1"/>
          <p:nvPr/>
        </p:nvSpPr>
        <p:spPr>
          <a:xfrm rot="16200000">
            <a:off x="5718612" y="3074476"/>
            <a:ext cx="738664" cy="1015663"/>
          </a:xfrm>
          <a:prstGeom prst="rect">
            <a:avLst/>
          </a:prstGeom>
          <a:solidFill>
            <a:schemeClr val="bg1"/>
          </a:solidFill>
        </p:spPr>
        <p:txBody>
          <a:bodyPr vert="eaVert" wrap="none" rtlCol="0">
            <a:spAutoFit/>
          </a:bodyPr>
          <a:lstStyle/>
          <a:p>
            <a:r>
              <a:rPr lang="ja-JP" altLang="en-US" sz="3600" dirty="0" smtClean="0">
                <a:solidFill>
                  <a:srgbClr val="00B050"/>
                </a:solidFill>
                <a:latin typeface="HGS創英角ｺﾞｼｯｸUB" panose="020B0900000000000000" pitchFamily="50" charset="-128"/>
                <a:ea typeface="HGS創英角ｺﾞｼｯｸUB" panose="020B0900000000000000" pitchFamily="50" charset="-128"/>
              </a:rPr>
              <a:t>公園</a:t>
            </a:r>
            <a:endParaRPr kumimoji="1" lang="ja-JP" altLang="en-US" sz="3600" dirty="0">
              <a:solidFill>
                <a:srgbClr val="00B050"/>
              </a:solidFill>
              <a:latin typeface="HGS創英角ｺﾞｼｯｸUB" panose="020B0900000000000000" pitchFamily="50" charset="-128"/>
              <a:ea typeface="HGS創英角ｺﾞｼｯｸUB" panose="020B0900000000000000" pitchFamily="50" charset="-128"/>
            </a:endParaRPr>
          </a:p>
        </p:txBody>
      </p:sp>
      <p:grpSp>
        <p:nvGrpSpPr>
          <p:cNvPr id="26" name="グループ化 25"/>
          <p:cNvGrpSpPr/>
          <p:nvPr/>
        </p:nvGrpSpPr>
        <p:grpSpPr>
          <a:xfrm>
            <a:off x="-537029" y="-333829"/>
            <a:ext cx="10218058" cy="8142515"/>
            <a:chOff x="-537029" y="-333829"/>
            <a:chExt cx="10218058" cy="8142515"/>
          </a:xfrm>
        </p:grpSpPr>
        <p:sp>
          <p:nvSpPr>
            <p:cNvPr id="16" name="フリーフォーム 15"/>
            <p:cNvSpPr/>
            <p:nvPr/>
          </p:nvSpPr>
          <p:spPr>
            <a:xfrm>
              <a:off x="5051877" y="-234777"/>
              <a:ext cx="4524609" cy="7935980"/>
            </a:xfrm>
            <a:custGeom>
              <a:avLst/>
              <a:gdLst>
                <a:gd name="connsiteX0" fmla="*/ 4524609 w 4524609"/>
                <a:gd name="connsiteY0" fmla="*/ 0 h 6586151"/>
                <a:gd name="connsiteX1" fmla="*/ 4450469 w 4524609"/>
                <a:gd name="connsiteY1" fmla="*/ 86497 h 6586151"/>
                <a:gd name="connsiteX2" fmla="*/ 4438112 w 4524609"/>
                <a:gd name="connsiteY2" fmla="*/ 123567 h 6586151"/>
                <a:gd name="connsiteX3" fmla="*/ 4413399 w 4524609"/>
                <a:gd name="connsiteY3" fmla="*/ 185351 h 6586151"/>
                <a:gd name="connsiteX4" fmla="*/ 4314545 w 4524609"/>
                <a:gd name="connsiteY4" fmla="*/ 271848 h 6586151"/>
                <a:gd name="connsiteX5" fmla="*/ 4277474 w 4524609"/>
                <a:gd name="connsiteY5" fmla="*/ 284205 h 6586151"/>
                <a:gd name="connsiteX6" fmla="*/ 4190977 w 4524609"/>
                <a:gd name="connsiteY6" fmla="*/ 345989 h 6586151"/>
                <a:gd name="connsiteX7" fmla="*/ 4153907 w 4524609"/>
                <a:gd name="connsiteY7" fmla="*/ 370702 h 6586151"/>
                <a:gd name="connsiteX8" fmla="*/ 4129193 w 4524609"/>
                <a:gd name="connsiteY8" fmla="*/ 420129 h 6586151"/>
                <a:gd name="connsiteX9" fmla="*/ 4116837 w 4524609"/>
                <a:gd name="connsiteY9" fmla="*/ 469556 h 6586151"/>
                <a:gd name="connsiteX10" fmla="*/ 4092123 w 4524609"/>
                <a:gd name="connsiteY10" fmla="*/ 506627 h 6586151"/>
                <a:gd name="connsiteX11" fmla="*/ 4079766 w 4524609"/>
                <a:gd name="connsiteY11" fmla="*/ 543697 h 6586151"/>
                <a:gd name="connsiteX12" fmla="*/ 4042696 w 4524609"/>
                <a:gd name="connsiteY12" fmla="*/ 568410 h 6586151"/>
                <a:gd name="connsiteX13" fmla="*/ 3919128 w 4524609"/>
                <a:gd name="connsiteY13" fmla="*/ 667264 h 6586151"/>
                <a:gd name="connsiteX14" fmla="*/ 3795561 w 4524609"/>
                <a:gd name="connsiteY14" fmla="*/ 803189 h 6586151"/>
                <a:gd name="connsiteX15" fmla="*/ 3721420 w 4524609"/>
                <a:gd name="connsiteY15" fmla="*/ 864973 h 6586151"/>
                <a:gd name="connsiteX16" fmla="*/ 3647280 w 4524609"/>
                <a:gd name="connsiteY16" fmla="*/ 951470 h 6586151"/>
                <a:gd name="connsiteX17" fmla="*/ 3610209 w 4524609"/>
                <a:gd name="connsiteY17" fmla="*/ 1000897 h 6586151"/>
                <a:gd name="connsiteX18" fmla="*/ 3560782 w 4524609"/>
                <a:gd name="connsiteY18" fmla="*/ 1037967 h 6586151"/>
                <a:gd name="connsiteX19" fmla="*/ 3449572 w 4524609"/>
                <a:gd name="connsiteY19" fmla="*/ 1173892 h 6586151"/>
                <a:gd name="connsiteX20" fmla="*/ 3424858 w 4524609"/>
                <a:gd name="connsiteY20" fmla="*/ 1235675 h 6586151"/>
                <a:gd name="connsiteX21" fmla="*/ 3363074 w 4524609"/>
                <a:gd name="connsiteY21" fmla="*/ 1396313 h 6586151"/>
                <a:gd name="connsiteX22" fmla="*/ 3301291 w 4524609"/>
                <a:gd name="connsiteY22" fmla="*/ 1470454 h 6586151"/>
                <a:gd name="connsiteX23" fmla="*/ 3264220 w 4524609"/>
                <a:gd name="connsiteY23" fmla="*/ 1495167 h 6586151"/>
                <a:gd name="connsiteX24" fmla="*/ 3190080 w 4524609"/>
                <a:gd name="connsiteY24" fmla="*/ 1556951 h 6586151"/>
                <a:gd name="connsiteX25" fmla="*/ 3140653 w 4524609"/>
                <a:gd name="connsiteY25" fmla="*/ 1618735 h 6586151"/>
                <a:gd name="connsiteX26" fmla="*/ 3041799 w 4524609"/>
                <a:gd name="connsiteY26" fmla="*/ 1767016 h 6586151"/>
                <a:gd name="connsiteX27" fmla="*/ 2980015 w 4524609"/>
                <a:gd name="connsiteY27" fmla="*/ 1853513 h 6586151"/>
                <a:gd name="connsiteX28" fmla="*/ 2893518 w 4524609"/>
                <a:gd name="connsiteY28" fmla="*/ 1890583 h 6586151"/>
                <a:gd name="connsiteX29" fmla="*/ 2745237 w 4524609"/>
                <a:gd name="connsiteY29" fmla="*/ 1977081 h 6586151"/>
                <a:gd name="connsiteX30" fmla="*/ 2634026 w 4524609"/>
                <a:gd name="connsiteY30" fmla="*/ 2100648 h 6586151"/>
                <a:gd name="connsiteX31" fmla="*/ 2584599 w 4524609"/>
                <a:gd name="connsiteY31" fmla="*/ 2150075 h 6586151"/>
                <a:gd name="connsiteX32" fmla="*/ 2436318 w 4524609"/>
                <a:gd name="connsiteY32" fmla="*/ 2187146 h 6586151"/>
                <a:gd name="connsiteX33" fmla="*/ 2362177 w 4524609"/>
                <a:gd name="connsiteY33" fmla="*/ 2211859 h 6586151"/>
                <a:gd name="connsiteX34" fmla="*/ 2325107 w 4524609"/>
                <a:gd name="connsiteY34" fmla="*/ 2224216 h 6586151"/>
                <a:gd name="connsiteX35" fmla="*/ 2288037 w 4524609"/>
                <a:gd name="connsiteY35" fmla="*/ 2248929 h 6586151"/>
                <a:gd name="connsiteX36" fmla="*/ 2263323 w 4524609"/>
                <a:gd name="connsiteY36" fmla="*/ 2286000 h 6586151"/>
                <a:gd name="connsiteX37" fmla="*/ 2250966 w 4524609"/>
                <a:gd name="connsiteY37" fmla="*/ 2335427 h 6586151"/>
                <a:gd name="connsiteX38" fmla="*/ 2213896 w 4524609"/>
                <a:gd name="connsiteY38" fmla="*/ 2372497 h 6586151"/>
                <a:gd name="connsiteX39" fmla="*/ 2077972 w 4524609"/>
                <a:gd name="connsiteY39" fmla="*/ 2458994 h 6586151"/>
                <a:gd name="connsiteX40" fmla="*/ 1954404 w 4524609"/>
                <a:gd name="connsiteY40" fmla="*/ 2545492 h 6586151"/>
                <a:gd name="connsiteX41" fmla="*/ 1880264 w 4524609"/>
                <a:gd name="connsiteY41" fmla="*/ 2656702 h 6586151"/>
                <a:gd name="connsiteX42" fmla="*/ 1843193 w 4524609"/>
                <a:gd name="connsiteY42" fmla="*/ 2693773 h 6586151"/>
                <a:gd name="connsiteX43" fmla="*/ 1670199 w 4524609"/>
                <a:gd name="connsiteY43" fmla="*/ 2792627 h 6586151"/>
                <a:gd name="connsiteX44" fmla="*/ 1596058 w 4524609"/>
                <a:gd name="connsiteY44" fmla="*/ 2829697 h 6586151"/>
                <a:gd name="connsiteX45" fmla="*/ 1521918 w 4524609"/>
                <a:gd name="connsiteY45" fmla="*/ 2891481 h 6586151"/>
                <a:gd name="connsiteX46" fmla="*/ 1484847 w 4524609"/>
                <a:gd name="connsiteY46" fmla="*/ 2916194 h 6586151"/>
                <a:gd name="connsiteX47" fmla="*/ 1435420 w 4524609"/>
                <a:gd name="connsiteY47" fmla="*/ 3002692 h 6586151"/>
                <a:gd name="connsiteX48" fmla="*/ 1324209 w 4524609"/>
                <a:gd name="connsiteY48" fmla="*/ 3101546 h 6586151"/>
                <a:gd name="connsiteX49" fmla="*/ 1274782 w 4524609"/>
                <a:gd name="connsiteY49" fmla="*/ 3113902 h 6586151"/>
                <a:gd name="connsiteX50" fmla="*/ 1237712 w 4524609"/>
                <a:gd name="connsiteY50" fmla="*/ 3126259 h 6586151"/>
                <a:gd name="connsiteX51" fmla="*/ 1225355 w 4524609"/>
                <a:gd name="connsiteY51" fmla="*/ 3163329 h 6586151"/>
                <a:gd name="connsiteX52" fmla="*/ 1151215 w 4524609"/>
                <a:gd name="connsiteY52" fmla="*/ 3212756 h 6586151"/>
                <a:gd name="connsiteX53" fmla="*/ 1077074 w 4524609"/>
                <a:gd name="connsiteY53" fmla="*/ 3249827 h 6586151"/>
                <a:gd name="connsiteX54" fmla="*/ 990577 w 4524609"/>
                <a:gd name="connsiteY54" fmla="*/ 3286897 h 6586151"/>
                <a:gd name="connsiteX55" fmla="*/ 904080 w 4524609"/>
                <a:gd name="connsiteY55" fmla="*/ 3373394 h 6586151"/>
                <a:gd name="connsiteX56" fmla="*/ 867009 w 4524609"/>
                <a:gd name="connsiteY56" fmla="*/ 3410464 h 6586151"/>
                <a:gd name="connsiteX57" fmla="*/ 817582 w 4524609"/>
                <a:gd name="connsiteY57" fmla="*/ 3435178 h 6586151"/>
                <a:gd name="connsiteX58" fmla="*/ 780512 w 4524609"/>
                <a:gd name="connsiteY58" fmla="*/ 3459892 h 6586151"/>
                <a:gd name="connsiteX59" fmla="*/ 743442 w 4524609"/>
                <a:gd name="connsiteY59" fmla="*/ 3472248 h 6586151"/>
                <a:gd name="connsiteX60" fmla="*/ 656945 w 4524609"/>
                <a:gd name="connsiteY60" fmla="*/ 3521675 h 6586151"/>
                <a:gd name="connsiteX61" fmla="*/ 607518 w 4524609"/>
                <a:gd name="connsiteY61" fmla="*/ 3608173 h 6586151"/>
                <a:gd name="connsiteX62" fmla="*/ 508664 w 4524609"/>
                <a:gd name="connsiteY62" fmla="*/ 3694670 h 6586151"/>
                <a:gd name="connsiteX63" fmla="*/ 483950 w 4524609"/>
                <a:gd name="connsiteY63" fmla="*/ 3731740 h 6586151"/>
                <a:gd name="connsiteX64" fmla="*/ 422166 w 4524609"/>
                <a:gd name="connsiteY64" fmla="*/ 3867664 h 6586151"/>
                <a:gd name="connsiteX65" fmla="*/ 409809 w 4524609"/>
                <a:gd name="connsiteY65" fmla="*/ 3929448 h 6586151"/>
                <a:gd name="connsiteX66" fmla="*/ 360382 w 4524609"/>
                <a:gd name="connsiteY66" fmla="*/ 4003589 h 6586151"/>
                <a:gd name="connsiteX67" fmla="*/ 348026 w 4524609"/>
                <a:gd name="connsiteY67" fmla="*/ 4040659 h 6586151"/>
                <a:gd name="connsiteX68" fmla="*/ 261528 w 4524609"/>
                <a:gd name="connsiteY68" fmla="*/ 4114800 h 6586151"/>
                <a:gd name="connsiteX69" fmla="*/ 224458 w 4524609"/>
                <a:gd name="connsiteY69" fmla="*/ 4188940 h 6586151"/>
                <a:gd name="connsiteX70" fmla="*/ 187388 w 4524609"/>
                <a:gd name="connsiteY70" fmla="*/ 4263081 h 6586151"/>
                <a:gd name="connsiteX71" fmla="*/ 150318 w 4524609"/>
                <a:gd name="connsiteY71" fmla="*/ 4423719 h 6586151"/>
                <a:gd name="connsiteX72" fmla="*/ 137961 w 4524609"/>
                <a:gd name="connsiteY72" fmla="*/ 4497859 h 6586151"/>
                <a:gd name="connsiteX73" fmla="*/ 100891 w 4524609"/>
                <a:gd name="connsiteY73" fmla="*/ 4596713 h 6586151"/>
                <a:gd name="connsiteX74" fmla="*/ 88534 w 4524609"/>
                <a:gd name="connsiteY74" fmla="*/ 4683210 h 6586151"/>
                <a:gd name="connsiteX75" fmla="*/ 39107 w 4524609"/>
                <a:gd name="connsiteY75" fmla="*/ 4769708 h 6586151"/>
                <a:gd name="connsiteX76" fmla="*/ 14393 w 4524609"/>
                <a:gd name="connsiteY76" fmla="*/ 4831492 h 6586151"/>
                <a:gd name="connsiteX77" fmla="*/ 14393 w 4524609"/>
                <a:gd name="connsiteY77" fmla="*/ 5152767 h 6586151"/>
                <a:gd name="connsiteX78" fmla="*/ 88534 w 4524609"/>
                <a:gd name="connsiteY78" fmla="*/ 5288692 h 6586151"/>
                <a:gd name="connsiteX79" fmla="*/ 76177 w 4524609"/>
                <a:gd name="connsiteY79" fmla="*/ 5461686 h 6586151"/>
                <a:gd name="connsiteX80" fmla="*/ 63820 w 4524609"/>
                <a:gd name="connsiteY80" fmla="*/ 5498756 h 6586151"/>
                <a:gd name="connsiteX81" fmla="*/ 88534 w 4524609"/>
                <a:gd name="connsiteY81" fmla="*/ 6104237 h 6586151"/>
                <a:gd name="connsiteX82" fmla="*/ 100891 w 4524609"/>
                <a:gd name="connsiteY82" fmla="*/ 6203092 h 6586151"/>
                <a:gd name="connsiteX83" fmla="*/ 113247 w 4524609"/>
                <a:gd name="connsiteY83" fmla="*/ 6450227 h 6586151"/>
                <a:gd name="connsiteX84" fmla="*/ 125604 w 4524609"/>
                <a:gd name="connsiteY84" fmla="*/ 6586151 h 6586151"/>
                <a:gd name="connsiteX0" fmla="*/ 4524609 w 4524609"/>
                <a:gd name="connsiteY0" fmla="*/ 0 h 7935980"/>
                <a:gd name="connsiteX1" fmla="*/ 4450469 w 4524609"/>
                <a:gd name="connsiteY1" fmla="*/ 86497 h 7935980"/>
                <a:gd name="connsiteX2" fmla="*/ 4438112 w 4524609"/>
                <a:gd name="connsiteY2" fmla="*/ 123567 h 7935980"/>
                <a:gd name="connsiteX3" fmla="*/ 4413399 w 4524609"/>
                <a:gd name="connsiteY3" fmla="*/ 185351 h 7935980"/>
                <a:gd name="connsiteX4" fmla="*/ 4314545 w 4524609"/>
                <a:gd name="connsiteY4" fmla="*/ 271848 h 7935980"/>
                <a:gd name="connsiteX5" fmla="*/ 4277474 w 4524609"/>
                <a:gd name="connsiteY5" fmla="*/ 284205 h 7935980"/>
                <a:gd name="connsiteX6" fmla="*/ 4190977 w 4524609"/>
                <a:gd name="connsiteY6" fmla="*/ 345989 h 7935980"/>
                <a:gd name="connsiteX7" fmla="*/ 4153907 w 4524609"/>
                <a:gd name="connsiteY7" fmla="*/ 370702 h 7935980"/>
                <a:gd name="connsiteX8" fmla="*/ 4129193 w 4524609"/>
                <a:gd name="connsiteY8" fmla="*/ 420129 h 7935980"/>
                <a:gd name="connsiteX9" fmla="*/ 4116837 w 4524609"/>
                <a:gd name="connsiteY9" fmla="*/ 469556 h 7935980"/>
                <a:gd name="connsiteX10" fmla="*/ 4092123 w 4524609"/>
                <a:gd name="connsiteY10" fmla="*/ 506627 h 7935980"/>
                <a:gd name="connsiteX11" fmla="*/ 4079766 w 4524609"/>
                <a:gd name="connsiteY11" fmla="*/ 543697 h 7935980"/>
                <a:gd name="connsiteX12" fmla="*/ 4042696 w 4524609"/>
                <a:gd name="connsiteY12" fmla="*/ 568410 h 7935980"/>
                <a:gd name="connsiteX13" fmla="*/ 3919128 w 4524609"/>
                <a:gd name="connsiteY13" fmla="*/ 667264 h 7935980"/>
                <a:gd name="connsiteX14" fmla="*/ 3795561 w 4524609"/>
                <a:gd name="connsiteY14" fmla="*/ 803189 h 7935980"/>
                <a:gd name="connsiteX15" fmla="*/ 3721420 w 4524609"/>
                <a:gd name="connsiteY15" fmla="*/ 864973 h 7935980"/>
                <a:gd name="connsiteX16" fmla="*/ 3647280 w 4524609"/>
                <a:gd name="connsiteY16" fmla="*/ 951470 h 7935980"/>
                <a:gd name="connsiteX17" fmla="*/ 3610209 w 4524609"/>
                <a:gd name="connsiteY17" fmla="*/ 1000897 h 7935980"/>
                <a:gd name="connsiteX18" fmla="*/ 3560782 w 4524609"/>
                <a:gd name="connsiteY18" fmla="*/ 1037967 h 7935980"/>
                <a:gd name="connsiteX19" fmla="*/ 3449572 w 4524609"/>
                <a:gd name="connsiteY19" fmla="*/ 1173892 h 7935980"/>
                <a:gd name="connsiteX20" fmla="*/ 3424858 w 4524609"/>
                <a:gd name="connsiteY20" fmla="*/ 1235675 h 7935980"/>
                <a:gd name="connsiteX21" fmla="*/ 3363074 w 4524609"/>
                <a:gd name="connsiteY21" fmla="*/ 1396313 h 7935980"/>
                <a:gd name="connsiteX22" fmla="*/ 3301291 w 4524609"/>
                <a:gd name="connsiteY22" fmla="*/ 1470454 h 7935980"/>
                <a:gd name="connsiteX23" fmla="*/ 3264220 w 4524609"/>
                <a:gd name="connsiteY23" fmla="*/ 1495167 h 7935980"/>
                <a:gd name="connsiteX24" fmla="*/ 3190080 w 4524609"/>
                <a:gd name="connsiteY24" fmla="*/ 1556951 h 7935980"/>
                <a:gd name="connsiteX25" fmla="*/ 3140653 w 4524609"/>
                <a:gd name="connsiteY25" fmla="*/ 1618735 h 7935980"/>
                <a:gd name="connsiteX26" fmla="*/ 3041799 w 4524609"/>
                <a:gd name="connsiteY26" fmla="*/ 1767016 h 7935980"/>
                <a:gd name="connsiteX27" fmla="*/ 2980015 w 4524609"/>
                <a:gd name="connsiteY27" fmla="*/ 1853513 h 7935980"/>
                <a:gd name="connsiteX28" fmla="*/ 2893518 w 4524609"/>
                <a:gd name="connsiteY28" fmla="*/ 1890583 h 7935980"/>
                <a:gd name="connsiteX29" fmla="*/ 2745237 w 4524609"/>
                <a:gd name="connsiteY29" fmla="*/ 1977081 h 7935980"/>
                <a:gd name="connsiteX30" fmla="*/ 2634026 w 4524609"/>
                <a:gd name="connsiteY30" fmla="*/ 2100648 h 7935980"/>
                <a:gd name="connsiteX31" fmla="*/ 2584599 w 4524609"/>
                <a:gd name="connsiteY31" fmla="*/ 2150075 h 7935980"/>
                <a:gd name="connsiteX32" fmla="*/ 2436318 w 4524609"/>
                <a:gd name="connsiteY32" fmla="*/ 2187146 h 7935980"/>
                <a:gd name="connsiteX33" fmla="*/ 2362177 w 4524609"/>
                <a:gd name="connsiteY33" fmla="*/ 2211859 h 7935980"/>
                <a:gd name="connsiteX34" fmla="*/ 2325107 w 4524609"/>
                <a:gd name="connsiteY34" fmla="*/ 2224216 h 7935980"/>
                <a:gd name="connsiteX35" fmla="*/ 2288037 w 4524609"/>
                <a:gd name="connsiteY35" fmla="*/ 2248929 h 7935980"/>
                <a:gd name="connsiteX36" fmla="*/ 2263323 w 4524609"/>
                <a:gd name="connsiteY36" fmla="*/ 2286000 h 7935980"/>
                <a:gd name="connsiteX37" fmla="*/ 2250966 w 4524609"/>
                <a:gd name="connsiteY37" fmla="*/ 2335427 h 7935980"/>
                <a:gd name="connsiteX38" fmla="*/ 2213896 w 4524609"/>
                <a:gd name="connsiteY38" fmla="*/ 2372497 h 7935980"/>
                <a:gd name="connsiteX39" fmla="*/ 2077972 w 4524609"/>
                <a:gd name="connsiteY39" fmla="*/ 2458994 h 7935980"/>
                <a:gd name="connsiteX40" fmla="*/ 1954404 w 4524609"/>
                <a:gd name="connsiteY40" fmla="*/ 2545492 h 7935980"/>
                <a:gd name="connsiteX41" fmla="*/ 1880264 w 4524609"/>
                <a:gd name="connsiteY41" fmla="*/ 2656702 h 7935980"/>
                <a:gd name="connsiteX42" fmla="*/ 1843193 w 4524609"/>
                <a:gd name="connsiteY42" fmla="*/ 2693773 h 7935980"/>
                <a:gd name="connsiteX43" fmla="*/ 1670199 w 4524609"/>
                <a:gd name="connsiteY43" fmla="*/ 2792627 h 7935980"/>
                <a:gd name="connsiteX44" fmla="*/ 1596058 w 4524609"/>
                <a:gd name="connsiteY44" fmla="*/ 2829697 h 7935980"/>
                <a:gd name="connsiteX45" fmla="*/ 1521918 w 4524609"/>
                <a:gd name="connsiteY45" fmla="*/ 2891481 h 7935980"/>
                <a:gd name="connsiteX46" fmla="*/ 1484847 w 4524609"/>
                <a:gd name="connsiteY46" fmla="*/ 2916194 h 7935980"/>
                <a:gd name="connsiteX47" fmla="*/ 1435420 w 4524609"/>
                <a:gd name="connsiteY47" fmla="*/ 3002692 h 7935980"/>
                <a:gd name="connsiteX48" fmla="*/ 1324209 w 4524609"/>
                <a:gd name="connsiteY48" fmla="*/ 3101546 h 7935980"/>
                <a:gd name="connsiteX49" fmla="*/ 1274782 w 4524609"/>
                <a:gd name="connsiteY49" fmla="*/ 3113902 h 7935980"/>
                <a:gd name="connsiteX50" fmla="*/ 1237712 w 4524609"/>
                <a:gd name="connsiteY50" fmla="*/ 3126259 h 7935980"/>
                <a:gd name="connsiteX51" fmla="*/ 1225355 w 4524609"/>
                <a:gd name="connsiteY51" fmla="*/ 3163329 h 7935980"/>
                <a:gd name="connsiteX52" fmla="*/ 1151215 w 4524609"/>
                <a:gd name="connsiteY52" fmla="*/ 3212756 h 7935980"/>
                <a:gd name="connsiteX53" fmla="*/ 1077074 w 4524609"/>
                <a:gd name="connsiteY53" fmla="*/ 3249827 h 7935980"/>
                <a:gd name="connsiteX54" fmla="*/ 990577 w 4524609"/>
                <a:gd name="connsiteY54" fmla="*/ 3286897 h 7935980"/>
                <a:gd name="connsiteX55" fmla="*/ 904080 w 4524609"/>
                <a:gd name="connsiteY55" fmla="*/ 3373394 h 7935980"/>
                <a:gd name="connsiteX56" fmla="*/ 867009 w 4524609"/>
                <a:gd name="connsiteY56" fmla="*/ 3410464 h 7935980"/>
                <a:gd name="connsiteX57" fmla="*/ 817582 w 4524609"/>
                <a:gd name="connsiteY57" fmla="*/ 3435178 h 7935980"/>
                <a:gd name="connsiteX58" fmla="*/ 780512 w 4524609"/>
                <a:gd name="connsiteY58" fmla="*/ 3459892 h 7935980"/>
                <a:gd name="connsiteX59" fmla="*/ 743442 w 4524609"/>
                <a:gd name="connsiteY59" fmla="*/ 3472248 h 7935980"/>
                <a:gd name="connsiteX60" fmla="*/ 656945 w 4524609"/>
                <a:gd name="connsiteY60" fmla="*/ 3521675 h 7935980"/>
                <a:gd name="connsiteX61" fmla="*/ 607518 w 4524609"/>
                <a:gd name="connsiteY61" fmla="*/ 3608173 h 7935980"/>
                <a:gd name="connsiteX62" fmla="*/ 508664 w 4524609"/>
                <a:gd name="connsiteY62" fmla="*/ 3694670 h 7935980"/>
                <a:gd name="connsiteX63" fmla="*/ 483950 w 4524609"/>
                <a:gd name="connsiteY63" fmla="*/ 3731740 h 7935980"/>
                <a:gd name="connsiteX64" fmla="*/ 422166 w 4524609"/>
                <a:gd name="connsiteY64" fmla="*/ 3867664 h 7935980"/>
                <a:gd name="connsiteX65" fmla="*/ 409809 w 4524609"/>
                <a:gd name="connsiteY65" fmla="*/ 3929448 h 7935980"/>
                <a:gd name="connsiteX66" fmla="*/ 360382 w 4524609"/>
                <a:gd name="connsiteY66" fmla="*/ 4003589 h 7935980"/>
                <a:gd name="connsiteX67" fmla="*/ 348026 w 4524609"/>
                <a:gd name="connsiteY67" fmla="*/ 4040659 h 7935980"/>
                <a:gd name="connsiteX68" fmla="*/ 261528 w 4524609"/>
                <a:gd name="connsiteY68" fmla="*/ 4114800 h 7935980"/>
                <a:gd name="connsiteX69" fmla="*/ 224458 w 4524609"/>
                <a:gd name="connsiteY69" fmla="*/ 4188940 h 7935980"/>
                <a:gd name="connsiteX70" fmla="*/ 187388 w 4524609"/>
                <a:gd name="connsiteY70" fmla="*/ 4263081 h 7935980"/>
                <a:gd name="connsiteX71" fmla="*/ 150318 w 4524609"/>
                <a:gd name="connsiteY71" fmla="*/ 4423719 h 7935980"/>
                <a:gd name="connsiteX72" fmla="*/ 137961 w 4524609"/>
                <a:gd name="connsiteY72" fmla="*/ 4497859 h 7935980"/>
                <a:gd name="connsiteX73" fmla="*/ 100891 w 4524609"/>
                <a:gd name="connsiteY73" fmla="*/ 4596713 h 7935980"/>
                <a:gd name="connsiteX74" fmla="*/ 88534 w 4524609"/>
                <a:gd name="connsiteY74" fmla="*/ 4683210 h 7935980"/>
                <a:gd name="connsiteX75" fmla="*/ 39107 w 4524609"/>
                <a:gd name="connsiteY75" fmla="*/ 4769708 h 7935980"/>
                <a:gd name="connsiteX76" fmla="*/ 14393 w 4524609"/>
                <a:gd name="connsiteY76" fmla="*/ 4831492 h 7935980"/>
                <a:gd name="connsiteX77" fmla="*/ 14393 w 4524609"/>
                <a:gd name="connsiteY77" fmla="*/ 5152767 h 7935980"/>
                <a:gd name="connsiteX78" fmla="*/ 88534 w 4524609"/>
                <a:gd name="connsiteY78" fmla="*/ 5288692 h 7935980"/>
                <a:gd name="connsiteX79" fmla="*/ 76177 w 4524609"/>
                <a:gd name="connsiteY79" fmla="*/ 5461686 h 7935980"/>
                <a:gd name="connsiteX80" fmla="*/ 63820 w 4524609"/>
                <a:gd name="connsiteY80" fmla="*/ 5498756 h 7935980"/>
                <a:gd name="connsiteX81" fmla="*/ 88534 w 4524609"/>
                <a:gd name="connsiteY81" fmla="*/ 6104237 h 7935980"/>
                <a:gd name="connsiteX82" fmla="*/ 100891 w 4524609"/>
                <a:gd name="connsiteY82" fmla="*/ 6203092 h 7935980"/>
                <a:gd name="connsiteX83" fmla="*/ 113247 w 4524609"/>
                <a:gd name="connsiteY83" fmla="*/ 6450227 h 7935980"/>
                <a:gd name="connsiteX84" fmla="*/ 198176 w 4524609"/>
                <a:gd name="connsiteY84" fmla="*/ 7935980 h 7935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4524609" h="7935980">
                  <a:moveTo>
                    <a:pt x="4524609" y="0"/>
                  </a:moveTo>
                  <a:cubicBezTo>
                    <a:pt x="4499896" y="28832"/>
                    <a:pt x="4472246" y="55387"/>
                    <a:pt x="4450469" y="86497"/>
                  </a:cubicBezTo>
                  <a:cubicBezTo>
                    <a:pt x="4443000" y="97168"/>
                    <a:pt x="4442685" y="111371"/>
                    <a:pt x="4438112" y="123567"/>
                  </a:cubicBezTo>
                  <a:cubicBezTo>
                    <a:pt x="4430324" y="144336"/>
                    <a:pt x="4426119" y="167180"/>
                    <a:pt x="4413399" y="185351"/>
                  </a:cubicBezTo>
                  <a:cubicBezTo>
                    <a:pt x="4396055" y="210128"/>
                    <a:pt x="4347835" y="255203"/>
                    <a:pt x="4314545" y="271848"/>
                  </a:cubicBezTo>
                  <a:cubicBezTo>
                    <a:pt x="4302895" y="277673"/>
                    <a:pt x="4289831" y="280086"/>
                    <a:pt x="4277474" y="284205"/>
                  </a:cubicBezTo>
                  <a:cubicBezTo>
                    <a:pt x="4190092" y="342461"/>
                    <a:pt x="4298291" y="269337"/>
                    <a:pt x="4190977" y="345989"/>
                  </a:cubicBezTo>
                  <a:cubicBezTo>
                    <a:pt x="4178892" y="354621"/>
                    <a:pt x="4166264" y="362464"/>
                    <a:pt x="4153907" y="370702"/>
                  </a:cubicBezTo>
                  <a:cubicBezTo>
                    <a:pt x="4145669" y="387178"/>
                    <a:pt x="4135661" y="402881"/>
                    <a:pt x="4129193" y="420129"/>
                  </a:cubicBezTo>
                  <a:cubicBezTo>
                    <a:pt x="4123230" y="436030"/>
                    <a:pt x="4123527" y="453946"/>
                    <a:pt x="4116837" y="469556"/>
                  </a:cubicBezTo>
                  <a:cubicBezTo>
                    <a:pt x="4110987" y="483206"/>
                    <a:pt x="4098765" y="493344"/>
                    <a:pt x="4092123" y="506627"/>
                  </a:cubicBezTo>
                  <a:cubicBezTo>
                    <a:pt x="4086298" y="518277"/>
                    <a:pt x="4087903" y="533526"/>
                    <a:pt x="4079766" y="543697"/>
                  </a:cubicBezTo>
                  <a:cubicBezTo>
                    <a:pt x="4070489" y="555293"/>
                    <a:pt x="4053972" y="558745"/>
                    <a:pt x="4042696" y="568410"/>
                  </a:cubicBezTo>
                  <a:cubicBezTo>
                    <a:pt x="3919443" y="674055"/>
                    <a:pt x="4079993" y="560022"/>
                    <a:pt x="3919128" y="667264"/>
                  </a:cubicBezTo>
                  <a:cubicBezTo>
                    <a:pt x="3868567" y="743109"/>
                    <a:pt x="3904916" y="693834"/>
                    <a:pt x="3795561" y="803189"/>
                  </a:cubicBezTo>
                  <a:cubicBezTo>
                    <a:pt x="3747990" y="850760"/>
                    <a:pt x="3773031" y="830566"/>
                    <a:pt x="3721420" y="864973"/>
                  </a:cubicBezTo>
                  <a:cubicBezTo>
                    <a:pt x="3697171" y="937724"/>
                    <a:pt x="3726429" y="872321"/>
                    <a:pt x="3647280" y="951470"/>
                  </a:cubicBezTo>
                  <a:cubicBezTo>
                    <a:pt x="3632717" y="966033"/>
                    <a:pt x="3624772" y="986334"/>
                    <a:pt x="3610209" y="1000897"/>
                  </a:cubicBezTo>
                  <a:cubicBezTo>
                    <a:pt x="3595646" y="1015459"/>
                    <a:pt x="3576419" y="1024564"/>
                    <a:pt x="3560782" y="1037967"/>
                  </a:cubicBezTo>
                  <a:cubicBezTo>
                    <a:pt x="3525838" y="1067918"/>
                    <a:pt x="3460535" y="1146485"/>
                    <a:pt x="3449572" y="1173892"/>
                  </a:cubicBezTo>
                  <a:cubicBezTo>
                    <a:pt x="3441334" y="1194486"/>
                    <a:pt x="3431872" y="1214632"/>
                    <a:pt x="3424858" y="1235675"/>
                  </a:cubicBezTo>
                  <a:cubicBezTo>
                    <a:pt x="3396330" y="1321256"/>
                    <a:pt x="3434523" y="1277230"/>
                    <a:pt x="3363074" y="1396313"/>
                  </a:cubicBezTo>
                  <a:cubicBezTo>
                    <a:pt x="3346523" y="1423898"/>
                    <a:pt x="3324038" y="1447707"/>
                    <a:pt x="3301291" y="1470454"/>
                  </a:cubicBezTo>
                  <a:cubicBezTo>
                    <a:pt x="3290790" y="1480955"/>
                    <a:pt x="3275943" y="1486049"/>
                    <a:pt x="3264220" y="1495167"/>
                  </a:cubicBezTo>
                  <a:cubicBezTo>
                    <a:pt x="3238827" y="1514917"/>
                    <a:pt x="3212827" y="1534203"/>
                    <a:pt x="3190080" y="1556951"/>
                  </a:cubicBezTo>
                  <a:cubicBezTo>
                    <a:pt x="3171431" y="1575600"/>
                    <a:pt x="3155862" y="1597188"/>
                    <a:pt x="3140653" y="1618735"/>
                  </a:cubicBezTo>
                  <a:cubicBezTo>
                    <a:pt x="3106396" y="1667266"/>
                    <a:pt x="3074750" y="1717589"/>
                    <a:pt x="3041799" y="1767016"/>
                  </a:cubicBezTo>
                  <a:cubicBezTo>
                    <a:pt x="3027769" y="1788061"/>
                    <a:pt x="2995338" y="1838190"/>
                    <a:pt x="2980015" y="1853513"/>
                  </a:cubicBezTo>
                  <a:cubicBezTo>
                    <a:pt x="2951569" y="1881959"/>
                    <a:pt x="2931332" y="1881130"/>
                    <a:pt x="2893518" y="1890583"/>
                  </a:cubicBezTo>
                  <a:cubicBezTo>
                    <a:pt x="2796387" y="1955337"/>
                    <a:pt x="2845943" y="1926727"/>
                    <a:pt x="2745237" y="1977081"/>
                  </a:cubicBezTo>
                  <a:cubicBezTo>
                    <a:pt x="2639623" y="2124940"/>
                    <a:pt x="2730317" y="2016394"/>
                    <a:pt x="2634026" y="2100648"/>
                  </a:cubicBezTo>
                  <a:cubicBezTo>
                    <a:pt x="2616491" y="2115991"/>
                    <a:pt x="2605054" y="2138918"/>
                    <a:pt x="2584599" y="2150075"/>
                  </a:cubicBezTo>
                  <a:cubicBezTo>
                    <a:pt x="2544802" y="2171782"/>
                    <a:pt x="2480652" y="2175055"/>
                    <a:pt x="2436318" y="2187146"/>
                  </a:cubicBezTo>
                  <a:cubicBezTo>
                    <a:pt x="2411185" y="2194000"/>
                    <a:pt x="2386891" y="2203621"/>
                    <a:pt x="2362177" y="2211859"/>
                  </a:cubicBezTo>
                  <a:cubicBezTo>
                    <a:pt x="2349820" y="2215978"/>
                    <a:pt x="2335945" y="2216991"/>
                    <a:pt x="2325107" y="2224216"/>
                  </a:cubicBezTo>
                  <a:lnTo>
                    <a:pt x="2288037" y="2248929"/>
                  </a:lnTo>
                  <a:cubicBezTo>
                    <a:pt x="2279799" y="2261286"/>
                    <a:pt x="2269173" y="2272350"/>
                    <a:pt x="2263323" y="2286000"/>
                  </a:cubicBezTo>
                  <a:cubicBezTo>
                    <a:pt x="2256633" y="2301610"/>
                    <a:pt x="2259392" y="2320682"/>
                    <a:pt x="2250966" y="2335427"/>
                  </a:cubicBezTo>
                  <a:cubicBezTo>
                    <a:pt x="2242296" y="2350600"/>
                    <a:pt x="2228116" y="2362340"/>
                    <a:pt x="2213896" y="2372497"/>
                  </a:cubicBezTo>
                  <a:cubicBezTo>
                    <a:pt x="2170195" y="2403712"/>
                    <a:pt x="2123513" y="2430531"/>
                    <a:pt x="2077972" y="2458994"/>
                  </a:cubicBezTo>
                  <a:cubicBezTo>
                    <a:pt x="2007131" y="2503269"/>
                    <a:pt x="2020053" y="2488049"/>
                    <a:pt x="1954404" y="2545492"/>
                  </a:cubicBezTo>
                  <a:cubicBezTo>
                    <a:pt x="1886406" y="2604990"/>
                    <a:pt x="1943158" y="2562361"/>
                    <a:pt x="1880264" y="2656702"/>
                  </a:cubicBezTo>
                  <a:cubicBezTo>
                    <a:pt x="1870570" y="2671242"/>
                    <a:pt x="1856987" y="2683044"/>
                    <a:pt x="1843193" y="2693773"/>
                  </a:cubicBezTo>
                  <a:cubicBezTo>
                    <a:pt x="1768736" y="2751684"/>
                    <a:pt x="1757991" y="2744741"/>
                    <a:pt x="1670199" y="2792627"/>
                  </a:cubicBezTo>
                  <a:cubicBezTo>
                    <a:pt x="1594916" y="2833690"/>
                    <a:pt x="1671225" y="2804641"/>
                    <a:pt x="1596058" y="2829697"/>
                  </a:cubicBezTo>
                  <a:cubicBezTo>
                    <a:pt x="1571345" y="2850292"/>
                    <a:pt x="1547311" y="2871731"/>
                    <a:pt x="1521918" y="2891481"/>
                  </a:cubicBezTo>
                  <a:cubicBezTo>
                    <a:pt x="1510195" y="2900599"/>
                    <a:pt x="1493965" y="2904471"/>
                    <a:pt x="1484847" y="2916194"/>
                  </a:cubicBezTo>
                  <a:cubicBezTo>
                    <a:pt x="1464459" y="2942407"/>
                    <a:pt x="1455667" y="2976370"/>
                    <a:pt x="1435420" y="3002692"/>
                  </a:cubicBezTo>
                  <a:cubicBezTo>
                    <a:pt x="1422452" y="3019550"/>
                    <a:pt x="1359904" y="3086248"/>
                    <a:pt x="1324209" y="3101546"/>
                  </a:cubicBezTo>
                  <a:cubicBezTo>
                    <a:pt x="1308599" y="3108236"/>
                    <a:pt x="1291111" y="3109237"/>
                    <a:pt x="1274782" y="3113902"/>
                  </a:cubicBezTo>
                  <a:cubicBezTo>
                    <a:pt x="1262258" y="3117480"/>
                    <a:pt x="1250069" y="3122140"/>
                    <a:pt x="1237712" y="3126259"/>
                  </a:cubicBezTo>
                  <a:cubicBezTo>
                    <a:pt x="1233593" y="3138616"/>
                    <a:pt x="1234565" y="3154119"/>
                    <a:pt x="1225355" y="3163329"/>
                  </a:cubicBezTo>
                  <a:cubicBezTo>
                    <a:pt x="1204353" y="3184331"/>
                    <a:pt x="1175928" y="3196280"/>
                    <a:pt x="1151215" y="3212756"/>
                  </a:cubicBezTo>
                  <a:cubicBezTo>
                    <a:pt x="1079977" y="3260249"/>
                    <a:pt x="1148697" y="3219132"/>
                    <a:pt x="1077074" y="3249827"/>
                  </a:cubicBezTo>
                  <a:cubicBezTo>
                    <a:pt x="970184" y="3295636"/>
                    <a:pt x="1077517" y="3257916"/>
                    <a:pt x="990577" y="3286897"/>
                  </a:cubicBezTo>
                  <a:lnTo>
                    <a:pt x="904080" y="3373394"/>
                  </a:lnTo>
                  <a:cubicBezTo>
                    <a:pt x="891723" y="3385751"/>
                    <a:pt x="882639" y="3402649"/>
                    <a:pt x="867009" y="3410464"/>
                  </a:cubicBezTo>
                  <a:cubicBezTo>
                    <a:pt x="850533" y="3418702"/>
                    <a:pt x="833575" y="3426039"/>
                    <a:pt x="817582" y="3435178"/>
                  </a:cubicBezTo>
                  <a:cubicBezTo>
                    <a:pt x="804688" y="3442546"/>
                    <a:pt x="793795" y="3453250"/>
                    <a:pt x="780512" y="3459892"/>
                  </a:cubicBezTo>
                  <a:cubicBezTo>
                    <a:pt x="768862" y="3465717"/>
                    <a:pt x="755414" y="3467117"/>
                    <a:pt x="743442" y="3472248"/>
                  </a:cubicBezTo>
                  <a:cubicBezTo>
                    <a:pt x="699549" y="3491059"/>
                    <a:pt x="694172" y="3496858"/>
                    <a:pt x="656945" y="3521675"/>
                  </a:cubicBezTo>
                  <a:cubicBezTo>
                    <a:pt x="641840" y="3551883"/>
                    <a:pt x="629346" y="3581979"/>
                    <a:pt x="607518" y="3608173"/>
                  </a:cubicBezTo>
                  <a:cubicBezTo>
                    <a:pt x="557550" y="3668135"/>
                    <a:pt x="575412" y="3627922"/>
                    <a:pt x="508664" y="3694670"/>
                  </a:cubicBezTo>
                  <a:cubicBezTo>
                    <a:pt x="498163" y="3705171"/>
                    <a:pt x="491318" y="3718846"/>
                    <a:pt x="483950" y="3731740"/>
                  </a:cubicBezTo>
                  <a:cubicBezTo>
                    <a:pt x="461817" y="3770473"/>
                    <a:pt x="438211" y="3830227"/>
                    <a:pt x="422166" y="3867664"/>
                  </a:cubicBezTo>
                  <a:cubicBezTo>
                    <a:pt x="418047" y="3888259"/>
                    <a:pt x="418500" y="3910328"/>
                    <a:pt x="409809" y="3929448"/>
                  </a:cubicBezTo>
                  <a:cubicBezTo>
                    <a:pt x="397518" y="3956488"/>
                    <a:pt x="360382" y="4003589"/>
                    <a:pt x="360382" y="4003589"/>
                  </a:cubicBezTo>
                  <a:cubicBezTo>
                    <a:pt x="356263" y="4015946"/>
                    <a:pt x="355251" y="4029822"/>
                    <a:pt x="348026" y="4040659"/>
                  </a:cubicBezTo>
                  <a:cubicBezTo>
                    <a:pt x="330817" y="4066472"/>
                    <a:pt x="284365" y="4097672"/>
                    <a:pt x="261528" y="4114800"/>
                  </a:cubicBezTo>
                  <a:cubicBezTo>
                    <a:pt x="230473" y="4207969"/>
                    <a:pt x="272363" y="4093133"/>
                    <a:pt x="224458" y="4188940"/>
                  </a:cubicBezTo>
                  <a:cubicBezTo>
                    <a:pt x="173291" y="4291272"/>
                    <a:pt x="258222" y="4156826"/>
                    <a:pt x="187388" y="4263081"/>
                  </a:cubicBezTo>
                  <a:cubicBezTo>
                    <a:pt x="167826" y="4341329"/>
                    <a:pt x="162999" y="4353970"/>
                    <a:pt x="150318" y="4423719"/>
                  </a:cubicBezTo>
                  <a:cubicBezTo>
                    <a:pt x="145836" y="4448369"/>
                    <a:pt x="143396" y="4473401"/>
                    <a:pt x="137961" y="4497859"/>
                  </a:cubicBezTo>
                  <a:cubicBezTo>
                    <a:pt x="133119" y="4519647"/>
                    <a:pt x="105698" y="4584694"/>
                    <a:pt x="100891" y="4596713"/>
                  </a:cubicBezTo>
                  <a:cubicBezTo>
                    <a:pt x="96772" y="4625545"/>
                    <a:pt x="98330" y="4655782"/>
                    <a:pt x="88534" y="4683210"/>
                  </a:cubicBezTo>
                  <a:cubicBezTo>
                    <a:pt x="77365" y="4714483"/>
                    <a:pt x="53958" y="4740006"/>
                    <a:pt x="39107" y="4769708"/>
                  </a:cubicBezTo>
                  <a:cubicBezTo>
                    <a:pt x="29187" y="4789547"/>
                    <a:pt x="22631" y="4810897"/>
                    <a:pt x="14393" y="4831492"/>
                  </a:cubicBezTo>
                  <a:cubicBezTo>
                    <a:pt x="1562" y="4959812"/>
                    <a:pt x="-10267" y="5010972"/>
                    <a:pt x="14393" y="5152767"/>
                  </a:cubicBezTo>
                  <a:cubicBezTo>
                    <a:pt x="24622" y="5211586"/>
                    <a:pt x="55592" y="5244768"/>
                    <a:pt x="88534" y="5288692"/>
                  </a:cubicBezTo>
                  <a:cubicBezTo>
                    <a:pt x="84415" y="5346357"/>
                    <a:pt x="82932" y="5404270"/>
                    <a:pt x="76177" y="5461686"/>
                  </a:cubicBezTo>
                  <a:cubicBezTo>
                    <a:pt x="74655" y="5474622"/>
                    <a:pt x="63820" y="5485731"/>
                    <a:pt x="63820" y="5498756"/>
                  </a:cubicBezTo>
                  <a:cubicBezTo>
                    <a:pt x="63820" y="5665569"/>
                    <a:pt x="71517" y="5917049"/>
                    <a:pt x="88534" y="6104237"/>
                  </a:cubicBezTo>
                  <a:cubicBezTo>
                    <a:pt x="91541" y="6137309"/>
                    <a:pt x="96772" y="6170140"/>
                    <a:pt x="100891" y="6203092"/>
                  </a:cubicBezTo>
                  <a:cubicBezTo>
                    <a:pt x="105010" y="6285470"/>
                    <a:pt x="97033" y="6161413"/>
                    <a:pt x="113247" y="6450227"/>
                  </a:cubicBezTo>
                  <a:cubicBezTo>
                    <a:pt x="129461" y="6739041"/>
                    <a:pt x="198176" y="7857850"/>
                    <a:pt x="198176" y="7935980"/>
                  </a:cubicBezTo>
                </a:path>
              </a:pathLst>
            </a:custGeom>
            <a:noFill/>
            <a:ln w="762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フリーフォーム 18"/>
            <p:cNvSpPr/>
            <p:nvPr/>
          </p:nvSpPr>
          <p:spPr>
            <a:xfrm>
              <a:off x="-348343" y="3091543"/>
              <a:ext cx="10029372" cy="2423886"/>
            </a:xfrm>
            <a:custGeom>
              <a:avLst/>
              <a:gdLst>
                <a:gd name="connsiteX0" fmla="*/ 0 w 10029372"/>
                <a:gd name="connsiteY0" fmla="*/ 1320800 h 2423886"/>
                <a:gd name="connsiteX1" fmla="*/ 72572 w 10029372"/>
                <a:gd name="connsiteY1" fmla="*/ 1364343 h 2423886"/>
                <a:gd name="connsiteX2" fmla="*/ 116114 w 10029372"/>
                <a:gd name="connsiteY2" fmla="*/ 1393371 h 2423886"/>
                <a:gd name="connsiteX3" fmla="*/ 246743 w 10029372"/>
                <a:gd name="connsiteY3" fmla="*/ 1422400 h 2423886"/>
                <a:gd name="connsiteX4" fmla="*/ 290286 w 10029372"/>
                <a:gd name="connsiteY4" fmla="*/ 1436914 h 2423886"/>
                <a:gd name="connsiteX5" fmla="*/ 420914 w 10029372"/>
                <a:gd name="connsiteY5" fmla="*/ 1451428 h 2423886"/>
                <a:gd name="connsiteX6" fmla="*/ 885372 w 10029372"/>
                <a:gd name="connsiteY6" fmla="*/ 1480457 h 2423886"/>
                <a:gd name="connsiteX7" fmla="*/ 1059543 w 10029372"/>
                <a:gd name="connsiteY7" fmla="*/ 1509486 h 2423886"/>
                <a:gd name="connsiteX8" fmla="*/ 1103086 w 10029372"/>
                <a:gd name="connsiteY8" fmla="*/ 1524000 h 2423886"/>
                <a:gd name="connsiteX9" fmla="*/ 1161143 w 10029372"/>
                <a:gd name="connsiteY9" fmla="*/ 1553028 h 2423886"/>
                <a:gd name="connsiteX10" fmla="*/ 1248229 w 10029372"/>
                <a:gd name="connsiteY10" fmla="*/ 1567543 h 2423886"/>
                <a:gd name="connsiteX11" fmla="*/ 1335314 w 10029372"/>
                <a:gd name="connsiteY11" fmla="*/ 1596571 h 2423886"/>
                <a:gd name="connsiteX12" fmla="*/ 1480457 w 10029372"/>
                <a:gd name="connsiteY12" fmla="*/ 1640114 h 2423886"/>
                <a:gd name="connsiteX13" fmla="*/ 1567543 w 10029372"/>
                <a:gd name="connsiteY13" fmla="*/ 1669143 h 2423886"/>
                <a:gd name="connsiteX14" fmla="*/ 1669143 w 10029372"/>
                <a:gd name="connsiteY14" fmla="*/ 1683657 h 2423886"/>
                <a:gd name="connsiteX15" fmla="*/ 1799772 w 10029372"/>
                <a:gd name="connsiteY15" fmla="*/ 1712686 h 2423886"/>
                <a:gd name="connsiteX16" fmla="*/ 1886857 w 10029372"/>
                <a:gd name="connsiteY16" fmla="*/ 1727200 h 2423886"/>
                <a:gd name="connsiteX17" fmla="*/ 1973943 w 10029372"/>
                <a:gd name="connsiteY17" fmla="*/ 1756228 h 2423886"/>
                <a:gd name="connsiteX18" fmla="*/ 2032000 w 10029372"/>
                <a:gd name="connsiteY18" fmla="*/ 1770743 h 2423886"/>
                <a:gd name="connsiteX19" fmla="*/ 2177143 w 10029372"/>
                <a:gd name="connsiteY19" fmla="*/ 1872343 h 2423886"/>
                <a:gd name="connsiteX20" fmla="*/ 2322286 w 10029372"/>
                <a:gd name="connsiteY20" fmla="*/ 1886857 h 2423886"/>
                <a:gd name="connsiteX21" fmla="*/ 2409372 w 10029372"/>
                <a:gd name="connsiteY21" fmla="*/ 1901371 h 2423886"/>
                <a:gd name="connsiteX22" fmla="*/ 2467429 w 10029372"/>
                <a:gd name="connsiteY22" fmla="*/ 1915886 h 2423886"/>
                <a:gd name="connsiteX23" fmla="*/ 2699657 w 10029372"/>
                <a:gd name="connsiteY23" fmla="*/ 1930400 h 2423886"/>
                <a:gd name="connsiteX24" fmla="*/ 2844800 w 10029372"/>
                <a:gd name="connsiteY24" fmla="*/ 1959428 h 2423886"/>
                <a:gd name="connsiteX25" fmla="*/ 3077029 w 10029372"/>
                <a:gd name="connsiteY25" fmla="*/ 2002971 h 2423886"/>
                <a:gd name="connsiteX26" fmla="*/ 3164114 w 10029372"/>
                <a:gd name="connsiteY26" fmla="*/ 2075543 h 2423886"/>
                <a:gd name="connsiteX27" fmla="*/ 3251200 w 10029372"/>
                <a:gd name="connsiteY27" fmla="*/ 2133600 h 2423886"/>
                <a:gd name="connsiteX28" fmla="*/ 3338286 w 10029372"/>
                <a:gd name="connsiteY28" fmla="*/ 2191657 h 2423886"/>
                <a:gd name="connsiteX29" fmla="*/ 3381829 w 10029372"/>
                <a:gd name="connsiteY29" fmla="*/ 2220686 h 2423886"/>
                <a:gd name="connsiteX30" fmla="*/ 3425372 w 10029372"/>
                <a:gd name="connsiteY30" fmla="*/ 2264228 h 2423886"/>
                <a:gd name="connsiteX31" fmla="*/ 3541486 w 10029372"/>
                <a:gd name="connsiteY31" fmla="*/ 2293257 h 2423886"/>
                <a:gd name="connsiteX32" fmla="*/ 3643086 w 10029372"/>
                <a:gd name="connsiteY32" fmla="*/ 2365828 h 2423886"/>
                <a:gd name="connsiteX33" fmla="*/ 3701143 w 10029372"/>
                <a:gd name="connsiteY33" fmla="*/ 2423886 h 2423886"/>
                <a:gd name="connsiteX34" fmla="*/ 3976914 w 10029372"/>
                <a:gd name="connsiteY34" fmla="*/ 2409371 h 2423886"/>
                <a:gd name="connsiteX35" fmla="*/ 4064000 w 10029372"/>
                <a:gd name="connsiteY35" fmla="*/ 2380343 h 2423886"/>
                <a:gd name="connsiteX36" fmla="*/ 4165600 w 10029372"/>
                <a:gd name="connsiteY36" fmla="*/ 2322286 h 2423886"/>
                <a:gd name="connsiteX37" fmla="*/ 4209143 w 10029372"/>
                <a:gd name="connsiteY37" fmla="*/ 2307771 h 2423886"/>
                <a:gd name="connsiteX38" fmla="*/ 4252686 w 10029372"/>
                <a:gd name="connsiteY38" fmla="*/ 2278743 h 2423886"/>
                <a:gd name="connsiteX39" fmla="*/ 4325257 w 10029372"/>
                <a:gd name="connsiteY39" fmla="*/ 2264228 h 2423886"/>
                <a:gd name="connsiteX40" fmla="*/ 4383314 w 10029372"/>
                <a:gd name="connsiteY40" fmla="*/ 2249714 h 2423886"/>
                <a:gd name="connsiteX41" fmla="*/ 4455886 w 10029372"/>
                <a:gd name="connsiteY41" fmla="*/ 2235200 h 2423886"/>
                <a:gd name="connsiteX42" fmla="*/ 4499429 w 10029372"/>
                <a:gd name="connsiteY42" fmla="*/ 2220686 h 2423886"/>
                <a:gd name="connsiteX43" fmla="*/ 4804229 w 10029372"/>
                <a:gd name="connsiteY43" fmla="*/ 2191657 h 2423886"/>
                <a:gd name="connsiteX44" fmla="*/ 5036457 w 10029372"/>
                <a:gd name="connsiteY44" fmla="*/ 2162628 h 2423886"/>
                <a:gd name="connsiteX45" fmla="*/ 5080000 w 10029372"/>
                <a:gd name="connsiteY45" fmla="*/ 2148114 h 2423886"/>
                <a:gd name="connsiteX46" fmla="*/ 5138057 w 10029372"/>
                <a:gd name="connsiteY46" fmla="*/ 2133600 h 2423886"/>
                <a:gd name="connsiteX47" fmla="*/ 5239657 w 10029372"/>
                <a:gd name="connsiteY47" fmla="*/ 2119086 h 2423886"/>
                <a:gd name="connsiteX48" fmla="*/ 5558972 w 10029372"/>
                <a:gd name="connsiteY48" fmla="*/ 2090057 h 2423886"/>
                <a:gd name="connsiteX49" fmla="*/ 6487886 w 10029372"/>
                <a:gd name="connsiteY49" fmla="*/ 2075543 h 2423886"/>
                <a:gd name="connsiteX50" fmla="*/ 6952343 w 10029372"/>
                <a:gd name="connsiteY50" fmla="*/ 2061028 h 2423886"/>
                <a:gd name="connsiteX51" fmla="*/ 7068457 w 10029372"/>
                <a:gd name="connsiteY51" fmla="*/ 2046514 h 2423886"/>
                <a:gd name="connsiteX52" fmla="*/ 7489372 w 10029372"/>
                <a:gd name="connsiteY52" fmla="*/ 2017486 h 2423886"/>
                <a:gd name="connsiteX53" fmla="*/ 7590972 w 10029372"/>
                <a:gd name="connsiteY53" fmla="*/ 1988457 h 2423886"/>
                <a:gd name="connsiteX54" fmla="*/ 7634514 w 10029372"/>
                <a:gd name="connsiteY54" fmla="*/ 1973943 h 2423886"/>
                <a:gd name="connsiteX55" fmla="*/ 8273143 w 10029372"/>
                <a:gd name="connsiteY55" fmla="*/ 1959428 h 2423886"/>
                <a:gd name="connsiteX56" fmla="*/ 8563429 w 10029372"/>
                <a:gd name="connsiteY56" fmla="*/ 1915886 h 2423886"/>
                <a:gd name="connsiteX57" fmla="*/ 8621486 w 10029372"/>
                <a:gd name="connsiteY57" fmla="*/ 1785257 h 2423886"/>
                <a:gd name="connsiteX58" fmla="*/ 8636000 w 10029372"/>
                <a:gd name="connsiteY58" fmla="*/ 1741714 h 2423886"/>
                <a:gd name="connsiteX59" fmla="*/ 8650514 w 10029372"/>
                <a:gd name="connsiteY59" fmla="*/ 1683657 h 2423886"/>
                <a:gd name="connsiteX60" fmla="*/ 8694057 w 10029372"/>
                <a:gd name="connsiteY60" fmla="*/ 1640114 h 2423886"/>
                <a:gd name="connsiteX61" fmla="*/ 8723086 w 10029372"/>
                <a:gd name="connsiteY61" fmla="*/ 1509486 h 2423886"/>
                <a:gd name="connsiteX62" fmla="*/ 8737600 w 10029372"/>
                <a:gd name="connsiteY62" fmla="*/ 1465943 h 2423886"/>
                <a:gd name="connsiteX63" fmla="*/ 8752114 w 10029372"/>
                <a:gd name="connsiteY63" fmla="*/ 1378857 h 2423886"/>
                <a:gd name="connsiteX64" fmla="*/ 8810172 w 10029372"/>
                <a:gd name="connsiteY64" fmla="*/ 1219200 h 2423886"/>
                <a:gd name="connsiteX65" fmla="*/ 8839200 w 10029372"/>
                <a:gd name="connsiteY65" fmla="*/ 1088571 h 2423886"/>
                <a:gd name="connsiteX66" fmla="*/ 9027886 w 10029372"/>
                <a:gd name="connsiteY66" fmla="*/ 841828 h 2423886"/>
                <a:gd name="connsiteX67" fmla="*/ 9071429 w 10029372"/>
                <a:gd name="connsiteY67" fmla="*/ 827314 h 2423886"/>
                <a:gd name="connsiteX68" fmla="*/ 9216572 w 10029372"/>
                <a:gd name="connsiteY68" fmla="*/ 667657 h 2423886"/>
                <a:gd name="connsiteX69" fmla="*/ 9231086 w 10029372"/>
                <a:gd name="connsiteY69" fmla="*/ 624114 h 2423886"/>
                <a:gd name="connsiteX70" fmla="*/ 9347200 w 10029372"/>
                <a:gd name="connsiteY70" fmla="*/ 493486 h 2423886"/>
                <a:gd name="connsiteX71" fmla="*/ 9492343 w 10029372"/>
                <a:gd name="connsiteY71" fmla="*/ 420914 h 2423886"/>
                <a:gd name="connsiteX72" fmla="*/ 9550400 w 10029372"/>
                <a:gd name="connsiteY72" fmla="*/ 362857 h 2423886"/>
                <a:gd name="connsiteX73" fmla="*/ 9652000 w 10029372"/>
                <a:gd name="connsiteY73" fmla="*/ 290286 h 2423886"/>
                <a:gd name="connsiteX74" fmla="*/ 9681029 w 10029372"/>
                <a:gd name="connsiteY74" fmla="*/ 246743 h 2423886"/>
                <a:gd name="connsiteX75" fmla="*/ 9739086 w 10029372"/>
                <a:gd name="connsiteY75" fmla="*/ 174171 h 2423886"/>
                <a:gd name="connsiteX76" fmla="*/ 9855200 w 10029372"/>
                <a:gd name="connsiteY76" fmla="*/ 145143 h 2423886"/>
                <a:gd name="connsiteX77" fmla="*/ 9985829 w 10029372"/>
                <a:gd name="connsiteY77" fmla="*/ 29028 h 2423886"/>
                <a:gd name="connsiteX78" fmla="*/ 10029372 w 10029372"/>
                <a:gd name="connsiteY78" fmla="*/ 0 h 2423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Lst>
              <a:rect l="l" t="t" r="r" b="b"/>
              <a:pathLst>
                <a:path w="10029372" h="2423886">
                  <a:moveTo>
                    <a:pt x="0" y="1320800"/>
                  </a:moveTo>
                  <a:cubicBezTo>
                    <a:pt x="24191" y="1335314"/>
                    <a:pt x="48649" y="1349391"/>
                    <a:pt x="72572" y="1364343"/>
                  </a:cubicBezTo>
                  <a:cubicBezTo>
                    <a:pt x="87364" y="1373588"/>
                    <a:pt x="100512" y="1385570"/>
                    <a:pt x="116114" y="1393371"/>
                  </a:cubicBezTo>
                  <a:cubicBezTo>
                    <a:pt x="155326" y="1412977"/>
                    <a:pt x="206599" y="1413479"/>
                    <a:pt x="246743" y="1422400"/>
                  </a:cubicBezTo>
                  <a:cubicBezTo>
                    <a:pt x="261678" y="1425719"/>
                    <a:pt x="275195" y="1434399"/>
                    <a:pt x="290286" y="1436914"/>
                  </a:cubicBezTo>
                  <a:cubicBezTo>
                    <a:pt x="333501" y="1444116"/>
                    <a:pt x="377301" y="1447274"/>
                    <a:pt x="420914" y="1451428"/>
                  </a:cubicBezTo>
                  <a:cubicBezTo>
                    <a:pt x="620410" y="1470428"/>
                    <a:pt x="655344" y="1468956"/>
                    <a:pt x="885372" y="1480457"/>
                  </a:cubicBezTo>
                  <a:cubicBezTo>
                    <a:pt x="979621" y="1492238"/>
                    <a:pt x="984950" y="1488173"/>
                    <a:pt x="1059543" y="1509486"/>
                  </a:cubicBezTo>
                  <a:cubicBezTo>
                    <a:pt x="1074254" y="1513689"/>
                    <a:pt x="1089024" y="1517973"/>
                    <a:pt x="1103086" y="1524000"/>
                  </a:cubicBezTo>
                  <a:cubicBezTo>
                    <a:pt x="1122973" y="1532523"/>
                    <a:pt x="1140419" y="1546811"/>
                    <a:pt x="1161143" y="1553028"/>
                  </a:cubicBezTo>
                  <a:cubicBezTo>
                    <a:pt x="1189331" y="1561484"/>
                    <a:pt x="1219679" y="1560405"/>
                    <a:pt x="1248229" y="1567543"/>
                  </a:cubicBezTo>
                  <a:cubicBezTo>
                    <a:pt x="1277914" y="1574964"/>
                    <a:pt x="1335314" y="1596571"/>
                    <a:pt x="1335314" y="1596571"/>
                  </a:cubicBezTo>
                  <a:cubicBezTo>
                    <a:pt x="1419546" y="1652726"/>
                    <a:pt x="1337614" y="1607150"/>
                    <a:pt x="1480457" y="1640114"/>
                  </a:cubicBezTo>
                  <a:cubicBezTo>
                    <a:pt x="1510272" y="1646994"/>
                    <a:pt x="1537252" y="1664816"/>
                    <a:pt x="1567543" y="1669143"/>
                  </a:cubicBezTo>
                  <a:cubicBezTo>
                    <a:pt x="1601410" y="1673981"/>
                    <a:pt x="1635398" y="1678033"/>
                    <a:pt x="1669143" y="1683657"/>
                  </a:cubicBezTo>
                  <a:cubicBezTo>
                    <a:pt x="1821243" y="1709007"/>
                    <a:pt x="1669289" y="1686589"/>
                    <a:pt x="1799772" y="1712686"/>
                  </a:cubicBezTo>
                  <a:cubicBezTo>
                    <a:pt x="1828629" y="1718458"/>
                    <a:pt x="1858307" y="1720063"/>
                    <a:pt x="1886857" y="1727200"/>
                  </a:cubicBezTo>
                  <a:cubicBezTo>
                    <a:pt x="1916542" y="1734621"/>
                    <a:pt x="1944258" y="1748806"/>
                    <a:pt x="1973943" y="1756228"/>
                  </a:cubicBezTo>
                  <a:lnTo>
                    <a:pt x="2032000" y="1770743"/>
                  </a:lnTo>
                  <a:cubicBezTo>
                    <a:pt x="2053160" y="1786613"/>
                    <a:pt x="2163396" y="1870968"/>
                    <a:pt x="2177143" y="1872343"/>
                  </a:cubicBezTo>
                  <a:cubicBezTo>
                    <a:pt x="2225524" y="1877181"/>
                    <a:pt x="2274039" y="1880826"/>
                    <a:pt x="2322286" y="1886857"/>
                  </a:cubicBezTo>
                  <a:cubicBezTo>
                    <a:pt x="2351488" y="1890507"/>
                    <a:pt x="2380514" y="1895599"/>
                    <a:pt x="2409372" y="1901371"/>
                  </a:cubicBezTo>
                  <a:cubicBezTo>
                    <a:pt x="2428933" y="1905283"/>
                    <a:pt x="2447580" y="1913901"/>
                    <a:pt x="2467429" y="1915886"/>
                  </a:cubicBezTo>
                  <a:cubicBezTo>
                    <a:pt x="2544604" y="1923604"/>
                    <a:pt x="2622248" y="1925562"/>
                    <a:pt x="2699657" y="1930400"/>
                  </a:cubicBezTo>
                  <a:cubicBezTo>
                    <a:pt x="2798034" y="1963191"/>
                    <a:pt x="2678014" y="1926071"/>
                    <a:pt x="2844800" y="1959428"/>
                  </a:cubicBezTo>
                  <a:cubicBezTo>
                    <a:pt x="3101394" y="2010747"/>
                    <a:pt x="2820977" y="1970965"/>
                    <a:pt x="3077029" y="2002971"/>
                  </a:cubicBezTo>
                  <a:cubicBezTo>
                    <a:pt x="3170198" y="2034029"/>
                    <a:pt x="3069212" y="1991186"/>
                    <a:pt x="3164114" y="2075543"/>
                  </a:cubicBezTo>
                  <a:cubicBezTo>
                    <a:pt x="3190190" y="2098721"/>
                    <a:pt x="3222171" y="2114248"/>
                    <a:pt x="3251200" y="2133600"/>
                  </a:cubicBezTo>
                  <a:lnTo>
                    <a:pt x="3338286" y="2191657"/>
                  </a:lnTo>
                  <a:cubicBezTo>
                    <a:pt x="3352800" y="2201333"/>
                    <a:pt x="3369494" y="2208351"/>
                    <a:pt x="3381829" y="2220686"/>
                  </a:cubicBezTo>
                  <a:cubicBezTo>
                    <a:pt x="3396343" y="2235200"/>
                    <a:pt x="3406686" y="2255734"/>
                    <a:pt x="3425372" y="2264228"/>
                  </a:cubicBezTo>
                  <a:cubicBezTo>
                    <a:pt x="3461692" y="2280737"/>
                    <a:pt x="3541486" y="2293257"/>
                    <a:pt x="3541486" y="2293257"/>
                  </a:cubicBezTo>
                  <a:cubicBezTo>
                    <a:pt x="3586888" y="2315958"/>
                    <a:pt x="3613666" y="2321698"/>
                    <a:pt x="3643086" y="2365828"/>
                  </a:cubicBezTo>
                  <a:cubicBezTo>
                    <a:pt x="3687321" y="2432180"/>
                    <a:pt x="3618203" y="2396238"/>
                    <a:pt x="3701143" y="2423886"/>
                  </a:cubicBezTo>
                  <a:cubicBezTo>
                    <a:pt x="3793067" y="2419048"/>
                    <a:pt x="3885519" y="2420338"/>
                    <a:pt x="3976914" y="2409371"/>
                  </a:cubicBezTo>
                  <a:cubicBezTo>
                    <a:pt x="4007295" y="2405725"/>
                    <a:pt x="4064000" y="2380343"/>
                    <a:pt x="4064000" y="2380343"/>
                  </a:cubicBezTo>
                  <a:cubicBezTo>
                    <a:pt x="4107732" y="2351188"/>
                    <a:pt x="4114035" y="2344386"/>
                    <a:pt x="4165600" y="2322286"/>
                  </a:cubicBezTo>
                  <a:cubicBezTo>
                    <a:pt x="4179662" y="2316259"/>
                    <a:pt x="4195459" y="2314613"/>
                    <a:pt x="4209143" y="2307771"/>
                  </a:cubicBezTo>
                  <a:cubicBezTo>
                    <a:pt x="4224745" y="2299970"/>
                    <a:pt x="4236353" y="2284868"/>
                    <a:pt x="4252686" y="2278743"/>
                  </a:cubicBezTo>
                  <a:cubicBezTo>
                    <a:pt x="4275785" y="2270081"/>
                    <a:pt x="4301175" y="2269580"/>
                    <a:pt x="4325257" y="2264228"/>
                  </a:cubicBezTo>
                  <a:cubicBezTo>
                    <a:pt x="4344730" y="2259901"/>
                    <a:pt x="4363841" y="2254041"/>
                    <a:pt x="4383314" y="2249714"/>
                  </a:cubicBezTo>
                  <a:cubicBezTo>
                    <a:pt x="4407396" y="2244363"/>
                    <a:pt x="4431953" y="2241183"/>
                    <a:pt x="4455886" y="2235200"/>
                  </a:cubicBezTo>
                  <a:cubicBezTo>
                    <a:pt x="4470729" y="2231489"/>
                    <a:pt x="4484248" y="2222584"/>
                    <a:pt x="4499429" y="2220686"/>
                  </a:cubicBezTo>
                  <a:cubicBezTo>
                    <a:pt x="4600701" y="2208027"/>
                    <a:pt x="4804229" y="2191657"/>
                    <a:pt x="4804229" y="2191657"/>
                  </a:cubicBezTo>
                  <a:cubicBezTo>
                    <a:pt x="4947281" y="2155895"/>
                    <a:pt x="4759242" y="2199591"/>
                    <a:pt x="5036457" y="2162628"/>
                  </a:cubicBezTo>
                  <a:cubicBezTo>
                    <a:pt x="5051622" y="2160606"/>
                    <a:pt x="5065289" y="2152317"/>
                    <a:pt x="5080000" y="2148114"/>
                  </a:cubicBezTo>
                  <a:cubicBezTo>
                    <a:pt x="5099180" y="2142634"/>
                    <a:pt x="5118431" y="2137168"/>
                    <a:pt x="5138057" y="2133600"/>
                  </a:cubicBezTo>
                  <a:cubicBezTo>
                    <a:pt x="5171716" y="2127480"/>
                    <a:pt x="5205790" y="2123924"/>
                    <a:pt x="5239657" y="2119086"/>
                  </a:cubicBezTo>
                  <a:cubicBezTo>
                    <a:pt x="5366064" y="2076949"/>
                    <a:pt x="5294777" y="2096423"/>
                    <a:pt x="5558972" y="2090057"/>
                  </a:cubicBezTo>
                  <a:lnTo>
                    <a:pt x="6487886" y="2075543"/>
                  </a:lnTo>
                  <a:lnTo>
                    <a:pt x="6952343" y="2061028"/>
                  </a:lnTo>
                  <a:cubicBezTo>
                    <a:pt x="6991300" y="2059080"/>
                    <a:pt x="7029645" y="2050395"/>
                    <a:pt x="7068457" y="2046514"/>
                  </a:cubicBezTo>
                  <a:cubicBezTo>
                    <a:pt x="7221002" y="2031260"/>
                    <a:pt x="7331171" y="2026792"/>
                    <a:pt x="7489372" y="2017486"/>
                  </a:cubicBezTo>
                  <a:cubicBezTo>
                    <a:pt x="7593750" y="1982691"/>
                    <a:pt x="7463424" y="2024898"/>
                    <a:pt x="7590972" y="1988457"/>
                  </a:cubicBezTo>
                  <a:cubicBezTo>
                    <a:pt x="7605682" y="1984254"/>
                    <a:pt x="7619229" y="1974593"/>
                    <a:pt x="7634514" y="1973943"/>
                  </a:cubicBezTo>
                  <a:cubicBezTo>
                    <a:pt x="7847253" y="1964890"/>
                    <a:pt x="8060267" y="1964266"/>
                    <a:pt x="8273143" y="1959428"/>
                  </a:cubicBezTo>
                  <a:cubicBezTo>
                    <a:pt x="8424650" y="1908927"/>
                    <a:pt x="8329708" y="1932580"/>
                    <a:pt x="8563429" y="1915886"/>
                  </a:cubicBezTo>
                  <a:cubicBezTo>
                    <a:pt x="8596410" y="1849921"/>
                    <a:pt x="8593691" y="1859378"/>
                    <a:pt x="8621486" y="1785257"/>
                  </a:cubicBezTo>
                  <a:cubicBezTo>
                    <a:pt x="8626858" y="1770932"/>
                    <a:pt x="8631797" y="1756425"/>
                    <a:pt x="8636000" y="1741714"/>
                  </a:cubicBezTo>
                  <a:cubicBezTo>
                    <a:pt x="8641480" y="1722534"/>
                    <a:pt x="8640617" y="1700977"/>
                    <a:pt x="8650514" y="1683657"/>
                  </a:cubicBezTo>
                  <a:cubicBezTo>
                    <a:pt x="8660698" y="1665835"/>
                    <a:pt x="8679543" y="1654628"/>
                    <a:pt x="8694057" y="1640114"/>
                  </a:cubicBezTo>
                  <a:cubicBezTo>
                    <a:pt x="8703733" y="1596571"/>
                    <a:pt x="8712268" y="1552759"/>
                    <a:pt x="8723086" y="1509486"/>
                  </a:cubicBezTo>
                  <a:cubicBezTo>
                    <a:pt x="8726797" y="1494643"/>
                    <a:pt x="8734281" y="1480878"/>
                    <a:pt x="8737600" y="1465943"/>
                  </a:cubicBezTo>
                  <a:cubicBezTo>
                    <a:pt x="8743984" y="1437215"/>
                    <a:pt x="8744371" y="1407249"/>
                    <a:pt x="8752114" y="1378857"/>
                  </a:cubicBezTo>
                  <a:cubicBezTo>
                    <a:pt x="8791936" y="1232842"/>
                    <a:pt x="8773574" y="1383893"/>
                    <a:pt x="8810172" y="1219200"/>
                  </a:cubicBezTo>
                  <a:cubicBezTo>
                    <a:pt x="8819848" y="1175657"/>
                    <a:pt x="8827262" y="1131549"/>
                    <a:pt x="8839200" y="1088571"/>
                  </a:cubicBezTo>
                  <a:cubicBezTo>
                    <a:pt x="8871586" y="971982"/>
                    <a:pt x="8888413" y="888318"/>
                    <a:pt x="9027886" y="841828"/>
                  </a:cubicBezTo>
                  <a:lnTo>
                    <a:pt x="9071429" y="827314"/>
                  </a:lnTo>
                  <a:cubicBezTo>
                    <a:pt x="9121694" y="777049"/>
                    <a:pt x="9175780" y="725932"/>
                    <a:pt x="9216572" y="667657"/>
                  </a:cubicBezTo>
                  <a:cubicBezTo>
                    <a:pt x="9225346" y="655123"/>
                    <a:pt x="9222977" y="637088"/>
                    <a:pt x="9231086" y="624114"/>
                  </a:cubicBezTo>
                  <a:cubicBezTo>
                    <a:pt x="9244985" y="601875"/>
                    <a:pt x="9321353" y="510102"/>
                    <a:pt x="9347200" y="493486"/>
                  </a:cubicBezTo>
                  <a:cubicBezTo>
                    <a:pt x="9392701" y="464235"/>
                    <a:pt x="9446842" y="450165"/>
                    <a:pt x="9492343" y="420914"/>
                  </a:cubicBezTo>
                  <a:cubicBezTo>
                    <a:pt x="9515365" y="406114"/>
                    <a:pt x="9529803" y="380879"/>
                    <a:pt x="9550400" y="362857"/>
                  </a:cubicBezTo>
                  <a:cubicBezTo>
                    <a:pt x="9579209" y="337649"/>
                    <a:pt x="9619483" y="311963"/>
                    <a:pt x="9652000" y="290286"/>
                  </a:cubicBezTo>
                  <a:cubicBezTo>
                    <a:pt x="9661676" y="275772"/>
                    <a:pt x="9673228" y="262345"/>
                    <a:pt x="9681029" y="246743"/>
                  </a:cubicBezTo>
                  <a:cubicBezTo>
                    <a:pt x="9704161" y="200479"/>
                    <a:pt x="9679277" y="195920"/>
                    <a:pt x="9739086" y="174171"/>
                  </a:cubicBezTo>
                  <a:cubicBezTo>
                    <a:pt x="9776580" y="160537"/>
                    <a:pt x="9855200" y="145143"/>
                    <a:pt x="9855200" y="145143"/>
                  </a:cubicBezTo>
                  <a:cubicBezTo>
                    <a:pt x="9966850" y="89317"/>
                    <a:pt x="9864834" y="150022"/>
                    <a:pt x="9985829" y="29028"/>
                  </a:cubicBezTo>
                  <a:cubicBezTo>
                    <a:pt x="9998164" y="16693"/>
                    <a:pt x="10029372" y="0"/>
                    <a:pt x="10029372" y="0"/>
                  </a:cubicBezTo>
                </a:path>
              </a:pathLst>
            </a:custGeom>
            <a:noFill/>
            <a:ln w="762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フリーフォーム 19"/>
            <p:cNvSpPr/>
            <p:nvPr/>
          </p:nvSpPr>
          <p:spPr>
            <a:xfrm>
              <a:off x="8229600" y="5007429"/>
              <a:ext cx="232374" cy="2801257"/>
            </a:xfrm>
            <a:custGeom>
              <a:avLst/>
              <a:gdLst>
                <a:gd name="connsiteX0" fmla="*/ 0 w 232374"/>
                <a:gd name="connsiteY0" fmla="*/ 0 h 2801257"/>
                <a:gd name="connsiteX1" fmla="*/ 29029 w 232374"/>
                <a:gd name="connsiteY1" fmla="*/ 246742 h 2801257"/>
                <a:gd name="connsiteX2" fmla="*/ 43543 w 232374"/>
                <a:gd name="connsiteY2" fmla="*/ 464457 h 2801257"/>
                <a:gd name="connsiteX3" fmla="*/ 116114 w 232374"/>
                <a:gd name="connsiteY3" fmla="*/ 696685 h 2801257"/>
                <a:gd name="connsiteX4" fmla="*/ 130629 w 232374"/>
                <a:gd name="connsiteY4" fmla="*/ 841828 h 2801257"/>
                <a:gd name="connsiteX5" fmla="*/ 145143 w 232374"/>
                <a:gd name="connsiteY5" fmla="*/ 943428 h 2801257"/>
                <a:gd name="connsiteX6" fmla="*/ 174171 w 232374"/>
                <a:gd name="connsiteY6" fmla="*/ 1248228 h 2801257"/>
                <a:gd name="connsiteX7" fmla="*/ 188686 w 232374"/>
                <a:gd name="connsiteY7" fmla="*/ 1698171 h 2801257"/>
                <a:gd name="connsiteX8" fmla="*/ 217714 w 232374"/>
                <a:gd name="connsiteY8" fmla="*/ 2061028 h 2801257"/>
                <a:gd name="connsiteX9" fmla="*/ 232229 w 232374"/>
                <a:gd name="connsiteY9" fmla="*/ 2801257 h 2801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2374" h="2801257">
                  <a:moveTo>
                    <a:pt x="0" y="0"/>
                  </a:moveTo>
                  <a:cubicBezTo>
                    <a:pt x="9676" y="82247"/>
                    <a:pt x="21299" y="164289"/>
                    <a:pt x="29029" y="246742"/>
                  </a:cubicBezTo>
                  <a:cubicBezTo>
                    <a:pt x="35818" y="319157"/>
                    <a:pt x="29722" y="393049"/>
                    <a:pt x="43543" y="464457"/>
                  </a:cubicBezTo>
                  <a:cubicBezTo>
                    <a:pt x="58954" y="544080"/>
                    <a:pt x="116114" y="696685"/>
                    <a:pt x="116114" y="696685"/>
                  </a:cubicBezTo>
                  <a:cubicBezTo>
                    <a:pt x="120952" y="745066"/>
                    <a:pt x="124948" y="793539"/>
                    <a:pt x="130629" y="841828"/>
                  </a:cubicBezTo>
                  <a:cubicBezTo>
                    <a:pt x="134626" y="875804"/>
                    <a:pt x="142302" y="909336"/>
                    <a:pt x="145143" y="943428"/>
                  </a:cubicBezTo>
                  <a:cubicBezTo>
                    <a:pt x="170632" y="1249299"/>
                    <a:pt x="137301" y="1100747"/>
                    <a:pt x="174171" y="1248228"/>
                  </a:cubicBezTo>
                  <a:cubicBezTo>
                    <a:pt x="179009" y="1398209"/>
                    <a:pt x="183027" y="1548219"/>
                    <a:pt x="188686" y="1698171"/>
                  </a:cubicBezTo>
                  <a:cubicBezTo>
                    <a:pt x="200983" y="2024033"/>
                    <a:pt x="169925" y="1917659"/>
                    <a:pt x="217714" y="2061028"/>
                  </a:cubicBezTo>
                  <a:cubicBezTo>
                    <a:pt x="234867" y="2627046"/>
                    <a:pt x="232229" y="2380269"/>
                    <a:pt x="232229" y="2801257"/>
                  </a:cubicBezTo>
                </a:path>
              </a:pathLst>
            </a:custGeom>
            <a:noFill/>
            <a:ln w="762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フリーフォーム 21"/>
            <p:cNvSpPr/>
            <p:nvPr/>
          </p:nvSpPr>
          <p:spPr>
            <a:xfrm>
              <a:off x="493486" y="-333829"/>
              <a:ext cx="857237" cy="8040915"/>
            </a:xfrm>
            <a:custGeom>
              <a:avLst/>
              <a:gdLst>
                <a:gd name="connsiteX0" fmla="*/ 0 w 857237"/>
                <a:gd name="connsiteY0" fmla="*/ 8040915 h 8040915"/>
                <a:gd name="connsiteX1" fmla="*/ 29028 w 857237"/>
                <a:gd name="connsiteY1" fmla="*/ 7474858 h 8040915"/>
                <a:gd name="connsiteX2" fmla="*/ 58057 w 857237"/>
                <a:gd name="connsiteY2" fmla="*/ 7329715 h 8040915"/>
                <a:gd name="connsiteX3" fmla="*/ 116114 w 857237"/>
                <a:gd name="connsiteY3" fmla="*/ 7271658 h 8040915"/>
                <a:gd name="connsiteX4" fmla="*/ 145143 w 857237"/>
                <a:gd name="connsiteY4" fmla="*/ 7228115 h 8040915"/>
                <a:gd name="connsiteX5" fmla="*/ 203200 w 857237"/>
                <a:gd name="connsiteY5" fmla="*/ 6995886 h 8040915"/>
                <a:gd name="connsiteX6" fmla="*/ 217714 w 857237"/>
                <a:gd name="connsiteY6" fmla="*/ 6850743 h 8040915"/>
                <a:gd name="connsiteX7" fmla="*/ 246743 w 857237"/>
                <a:gd name="connsiteY7" fmla="*/ 6792686 h 8040915"/>
                <a:gd name="connsiteX8" fmla="*/ 275771 w 857237"/>
                <a:gd name="connsiteY8" fmla="*/ 6691086 h 8040915"/>
                <a:gd name="connsiteX9" fmla="*/ 290285 w 857237"/>
                <a:gd name="connsiteY9" fmla="*/ 6429829 h 8040915"/>
                <a:gd name="connsiteX10" fmla="*/ 304800 w 857237"/>
                <a:gd name="connsiteY10" fmla="*/ 6371772 h 8040915"/>
                <a:gd name="connsiteX11" fmla="*/ 319314 w 857237"/>
                <a:gd name="connsiteY11" fmla="*/ 6299200 h 8040915"/>
                <a:gd name="connsiteX12" fmla="*/ 348343 w 857237"/>
                <a:gd name="connsiteY12" fmla="*/ 6110515 h 8040915"/>
                <a:gd name="connsiteX13" fmla="*/ 377371 w 857237"/>
                <a:gd name="connsiteY13" fmla="*/ 5907315 h 8040915"/>
                <a:gd name="connsiteX14" fmla="*/ 391885 w 857237"/>
                <a:gd name="connsiteY14" fmla="*/ 5471886 h 8040915"/>
                <a:gd name="connsiteX15" fmla="*/ 406400 w 857237"/>
                <a:gd name="connsiteY15" fmla="*/ 5268686 h 8040915"/>
                <a:gd name="connsiteX16" fmla="*/ 435428 w 857237"/>
                <a:gd name="connsiteY16" fmla="*/ 5225143 h 8040915"/>
                <a:gd name="connsiteX17" fmla="*/ 449943 w 857237"/>
                <a:gd name="connsiteY17" fmla="*/ 5138058 h 8040915"/>
                <a:gd name="connsiteX18" fmla="*/ 464457 w 857237"/>
                <a:gd name="connsiteY18" fmla="*/ 5065486 h 8040915"/>
                <a:gd name="connsiteX19" fmla="*/ 508000 w 857237"/>
                <a:gd name="connsiteY19" fmla="*/ 4847772 h 8040915"/>
                <a:gd name="connsiteX20" fmla="*/ 551543 w 857237"/>
                <a:gd name="connsiteY20" fmla="*/ 4644572 h 8040915"/>
                <a:gd name="connsiteX21" fmla="*/ 580571 w 857237"/>
                <a:gd name="connsiteY21" fmla="*/ 4601029 h 8040915"/>
                <a:gd name="connsiteX22" fmla="*/ 595085 w 857237"/>
                <a:gd name="connsiteY22" fmla="*/ 4542972 h 8040915"/>
                <a:gd name="connsiteX23" fmla="*/ 653143 w 857237"/>
                <a:gd name="connsiteY23" fmla="*/ 4455886 h 8040915"/>
                <a:gd name="connsiteX24" fmla="*/ 667657 w 857237"/>
                <a:gd name="connsiteY24" fmla="*/ 4339772 h 8040915"/>
                <a:gd name="connsiteX25" fmla="*/ 682171 w 857237"/>
                <a:gd name="connsiteY25" fmla="*/ 4194629 h 8040915"/>
                <a:gd name="connsiteX26" fmla="*/ 711200 w 857237"/>
                <a:gd name="connsiteY26" fmla="*/ 4151086 h 8040915"/>
                <a:gd name="connsiteX27" fmla="*/ 725714 w 857237"/>
                <a:gd name="connsiteY27" fmla="*/ 3773715 h 8040915"/>
                <a:gd name="connsiteX28" fmla="*/ 740228 w 857237"/>
                <a:gd name="connsiteY28" fmla="*/ 3715658 h 8040915"/>
                <a:gd name="connsiteX29" fmla="*/ 754743 w 857237"/>
                <a:gd name="connsiteY29" fmla="*/ 3454400 h 8040915"/>
                <a:gd name="connsiteX30" fmla="*/ 783771 w 857237"/>
                <a:gd name="connsiteY30" fmla="*/ 3410858 h 8040915"/>
                <a:gd name="connsiteX31" fmla="*/ 798285 w 857237"/>
                <a:gd name="connsiteY31" fmla="*/ 3338286 h 8040915"/>
                <a:gd name="connsiteX32" fmla="*/ 812800 w 857237"/>
                <a:gd name="connsiteY32" fmla="*/ 3280229 h 8040915"/>
                <a:gd name="connsiteX33" fmla="*/ 841828 w 857237"/>
                <a:gd name="connsiteY33" fmla="*/ 3135086 h 8040915"/>
                <a:gd name="connsiteX34" fmla="*/ 841828 w 857237"/>
                <a:gd name="connsiteY34" fmla="*/ 1625600 h 8040915"/>
                <a:gd name="connsiteX35" fmla="*/ 827314 w 857237"/>
                <a:gd name="connsiteY35" fmla="*/ 1567543 h 8040915"/>
                <a:gd name="connsiteX36" fmla="*/ 812800 w 857237"/>
                <a:gd name="connsiteY36" fmla="*/ 1451429 h 8040915"/>
                <a:gd name="connsiteX37" fmla="*/ 798285 w 857237"/>
                <a:gd name="connsiteY37" fmla="*/ 1364343 h 8040915"/>
                <a:gd name="connsiteX38" fmla="*/ 783771 w 857237"/>
                <a:gd name="connsiteY38" fmla="*/ 1059543 h 8040915"/>
                <a:gd name="connsiteX39" fmla="*/ 798285 w 857237"/>
                <a:gd name="connsiteY39" fmla="*/ 885372 h 8040915"/>
                <a:gd name="connsiteX40" fmla="*/ 769257 w 857237"/>
                <a:gd name="connsiteY40" fmla="*/ 725715 h 8040915"/>
                <a:gd name="connsiteX41" fmla="*/ 725714 w 857237"/>
                <a:gd name="connsiteY41" fmla="*/ 580572 h 8040915"/>
                <a:gd name="connsiteX42" fmla="*/ 696685 w 857237"/>
                <a:gd name="connsiteY42" fmla="*/ 449943 h 8040915"/>
                <a:gd name="connsiteX43" fmla="*/ 653143 w 857237"/>
                <a:gd name="connsiteY43" fmla="*/ 391886 h 8040915"/>
                <a:gd name="connsiteX44" fmla="*/ 551543 w 857237"/>
                <a:gd name="connsiteY44" fmla="*/ 290286 h 8040915"/>
                <a:gd name="connsiteX45" fmla="*/ 522514 w 857237"/>
                <a:gd name="connsiteY45" fmla="*/ 174172 h 8040915"/>
                <a:gd name="connsiteX46" fmla="*/ 508000 w 857237"/>
                <a:gd name="connsiteY46" fmla="*/ 101600 h 8040915"/>
                <a:gd name="connsiteX47" fmla="*/ 478971 w 857237"/>
                <a:gd name="connsiteY47" fmla="*/ 43543 h 8040915"/>
                <a:gd name="connsiteX48" fmla="*/ 449943 w 857237"/>
                <a:gd name="connsiteY48" fmla="*/ 0 h 8040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857237" h="8040915">
                  <a:moveTo>
                    <a:pt x="0" y="8040915"/>
                  </a:moveTo>
                  <a:cubicBezTo>
                    <a:pt x="3915" y="7927388"/>
                    <a:pt x="4796" y="7636402"/>
                    <a:pt x="29028" y="7474858"/>
                  </a:cubicBezTo>
                  <a:cubicBezTo>
                    <a:pt x="36347" y="7426065"/>
                    <a:pt x="38621" y="7375065"/>
                    <a:pt x="58057" y="7329715"/>
                  </a:cubicBezTo>
                  <a:cubicBezTo>
                    <a:pt x="68838" y="7304560"/>
                    <a:pt x="98303" y="7292438"/>
                    <a:pt x="116114" y="7271658"/>
                  </a:cubicBezTo>
                  <a:cubicBezTo>
                    <a:pt x="127467" y="7258413"/>
                    <a:pt x="135467" y="7242629"/>
                    <a:pt x="145143" y="7228115"/>
                  </a:cubicBezTo>
                  <a:cubicBezTo>
                    <a:pt x="164495" y="7150705"/>
                    <a:pt x="195261" y="7075282"/>
                    <a:pt x="203200" y="6995886"/>
                  </a:cubicBezTo>
                  <a:cubicBezTo>
                    <a:pt x="208038" y="6947505"/>
                    <a:pt x="207526" y="6898286"/>
                    <a:pt x="217714" y="6850743"/>
                  </a:cubicBezTo>
                  <a:cubicBezTo>
                    <a:pt x="222248" y="6829587"/>
                    <a:pt x="239349" y="6813020"/>
                    <a:pt x="246743" y="6792686"/>
                  </a:cubicBezTo>
                  <a:cubicBezTo>
                    <a:pt x="258780" y="6759585"/>
                    <a:pt x="266095" y="6724953"/>
                    <a:pt x="275771" y="6691086"/>
                  </a:cubicBezTo>
                  <a:cubicBezTo>
                    <a:pt x="280609" y="6604000"/>
                    <a:pt x="282388" y="6516691"/>
                    <a:pt x="290285" y="6429829"/>
                  </a:cubicBezTo>
                  <a:cubicBezTo>
                    <a:pt x="292091" y="6409963"/>
                    <a:pt x="300473" y="6391245"/>
                    <a:pt x="304800" y="6371772"/>
                  </a:cubicBezTo>
                  <a:cubicBezTo>
                    <a:pt x="310152" y="6347690"/>
                    <a:pt x="315258" y="6323534"/>
                    <a:pt x="319314" y="6299200"/>
                  </a:cubicBezTo>
                  <a:cubicBezTo>
                    <a:pt x="329776" y="6236431"/>
                    <a:pt x="339745" y="6173566"/>
                    <a:pt x="348343" y="6110515"/>
                  </a:cubicBezTo>
                  <a:cubicBezTo>
                    <a:pt x="377897" y="5893790"/>
                    <a:pt x="347330" y="6057520"/>
                    <a:pt x="377371" y="5907315"/>
                  </a:cubicBezTo>
                  <a:cubicBezTo>
                    <a:pt x="382209" y="5762172"/>
                    <a:pt x="385291" y="5616960"/>
                    <a:pt x="391885" y="5471886"/>
                  </a:cubicBezTo>
                  <a:cubicBezTo>
                    <a:pt x="394968" y="5404050"/>
                    <a:pt x="394599" y="5335559"/>
                    <a:pt x="406400" y="5268686"/>
                  </a:cubicBezTo>
                  <a:cubicBezTo>
                    <a:pt x="409432" y="5251508"/>
                    <a:pt x="425752" y="5239657"/>
                    <a:pt x="435428" y="5225143"/>
                  </a:cubicBezTo>
                  <a:cubicBezTo>
                    <a:pt x="440266" y="5196115"/>
                    <a:pt x="444679" y="5167012"/>
                    <a:pt x="449943" y="5138058"/>
                  </a:cubicBezTo>
                  <a:cubicBezTo>
                    <a:pt x="454356" y="5113786"/>
                    <a:pt x="461197" y="5089939"/>
                    <a:pt x="464457" y="5065486"/>
                  </a:cubicBezTo>
                  <a:cubicBezTo>
                    <a:pt x="490116" y="4873037"/>
                    <a:pt x="456330" y="4976945"/>
                    <a:pt x="508000" y="4847772"/>
                  </a:cubicBezTo>
                  <a:cubicBezTo>
                    <a:pt x="517002" y="4802761"/>
                    <a:pt x="542945" y="4670367"/>
                    <a:pt x="551543" y="4644572"/>
                  </a:cubicBezTo>
                  <a:cubicBezTo>
                    <a:pt x="557059" y="4628023"/>
                    <a:pt x="570895" y="4615543"/>
                    <a:pt x="580571" y="4601029"/>
                  </a:cubicBezTo>
                  <a:cubicBezTo>
                    <a:pt x="585409" y="4581677"/>
                    <a:pt x="586164" y="4560814"/>
                    <a:pt x="595085" y="4542972"/>
                  </a:cubicBezTo>
                  <a:cubicBezTo>
                    <a:pt x="610688" y="4511767"/>
                    <a:pt x="641409" y="4488742"/>
                    <a:pt x="653143" y="4455886"/>
                  </a:cubicBezTo>
                  <a:cubicBezTo>
                    <a:pt x="666262" y="4419153"/>
                    <a:pt x="663350" y="4378539"/>
                    <a:pt x="667657" y="4339772"/>
                  </a:cubicBezTo>
                  <a:cubicBezTo>
                    <a:pt x="673026" y="4291447"/>
                    <a:pt x="671238" y="4242006"/>
                    <a:pt x="682171" y="4194629"/>
                  </a:cubicBezTo>
                  <a:cubicBezTo>
                    <a:pt x="686093" y="4177632"/>
                    <a:pt x="701524" y="4165600"/>
                    <a:pt x="711200" y="4151086"/>
                  </a:cubicBezTo>
                  <a:cubicBezTo>
                    <a:pt x="716038" y="4025296"/>
                    <a:pt x="717341" y="3899320"/>
                    <a:pt x="725714" y="3773715"/>
                  </a:cubicBezTo>
                  <a:cubicBezTo>
                    <a:pt x="727041" y="3753811"/>
                    <a:pt x="738422" y="3735524"/>
                    <a:pt x="740228" y="3715658"/>
                  </a:cubicBezTo>
                  <a:cubicBezTo>
                    <a:pt x="748125" y="3628796"/>
                    <a:pt x="742408" y="3540744"/>
                    <a:pt x="754743" y="3454400"/>
                  </a:cubicBezTo>
                  <a:cubicBezTo>
                    <a:pt x="757210" y="3437132"/>
                    <a:pt x="774095" y="3425372"/>
                    <a:pt x="783771" y="3410858"/>
                  </a:cubicBezTo>
                  <a:cubicBezTo>
                    <a:pt x="788609" y="3386667"/>
                    <a:pt x="792933" y="3362368"/>
                    <a:pt x="798285" y="3338286"/>
                  </a:cubicBezTo>
                  <a:cubicBezTo>
                    <a:pt x="802612" y="3318813"/>
                    <a:pt x="808620" y="3299734"/>
                    <a:pt x="812800" y="3280229"/>
                  </a:cubicBezTo>
                  <a:cubicBezTo>
                    <a:pt x="823138" y="3231985"/>
                    <a:pt x="841828" y="3135086"/>
                    <a:pt x="841828" y="3135086"/>
                  </a:cubicBezTo>
                  <a:cubicBezTo>
                    <a:pt x="857694" y="2421146"/>
                    <a:pt x="866578" y="2405207"/>
                    <a:pt x="841828" y="1625600"/>
                  </a:cubicBezTo>
                  <a:cubicBezTo>
                    <a:pt x="841195" y="1605662"/>
                    <a:pt x="830593" y="1587220"/>
                    <a:pt x="827314" y="1567543"/>
                  </a:cubicBezTo>
                  <a:cubicBezTo>
                    <a:pt x="820902" y="1529068"/>
                    <a:pt x="818316" y="1490043"/>
                    <a:pt x="812800" y="1451429"/>
                  </a:cubicBezTo>
                  <a:cubicBezTo>
                    <a:pt x="808638" y="1422296"/>
                    <a:pt x="803123" y="1393372"/>
                    <a:pt x="798285" y="1364343"/>
                  </a:cubicBezTo>
                  <a:cubicBezTo>
                    <a:pt x="793447" y="1262743"/>
                    <a:pt x="783771" y="1161258"/>
                    <a:pt x="783771" y="1059543"/>
                  </a:cubicBezTo>
                  <a:cubicBezTo>
                    <a:pt x="783771" y="1001285"/>
                    <a:pt x="798285" y="943630"/>
                    <a:pt x="798285" y="885372"/>
                  </a:cubicBezTo>
                  <a:cubicBezTo>
                    <a:pt x="798285" y="751272"/>
                    <a:pt x="789668" y="807362"/>
                    <a:pt x="769257" y="725715"/>
                  </a:cubicBezTo>
                  <a:cubicBezTo>
                    <a:pt x="736552" y="594892"/>
                    <a:pt x="777721" y="710586"/>
                    <a:pt x="725714" y="580572"/>
                  </a:cubicBezTo>
                  <a:cubicBezTo>
                    <a:pt x="722160" y="559247"/>
                    <a:pt x="713501" y="479372"/>
                    <a:pt x="696685" y="449943"/>
                  </a:cubicBezTo>
                  <a:cubicBezTo>
                    <a:pt x="684683" y="428940"/>
                    <a:pt x="669415" y="409785"/>
                    <a:pt x="653143" y="391886"/>
                  </a:cubicBezTo>
                  <a:cubicBezTo>
                    <a:pt x="620926" y="356447"/>
                    <a:pt x="551543" y="290286"/>
                    <a:pt x="551543" y="290286"/>
                  </a:cubicBezTo>
                  <a:cubicBezTo>
                    <a:pt x="541867" y="251581"/>
                    <a:pt x="531485" y="213046"/>
                    <a:pt x="522514" y="174172"/>
                  </a:cubicBezTo>
                  <a:cubicBezTo>
                    <a:pt x="516967" y="150134"/>
                    <a:pt x="515801" y="125004"/>
                    <a:pt x="508000" y="101600"/>
                  </a:cubicBezTo>
                  <a:cubicBezTo>
                    <a:pt x="501158" y="81074"/>
                    <a:pt x="489706" y="62329"/>
                    <a:pt x="478971" y="43543"/>
                  </a:cubicBezTo>
                  <a:cubicBezTo>
                    <a:pt x="470316" y="28397"/>
                    <a:pt x="449943" y="0"/>
                    <a:pt x="449943" y="0"/>
                  </a:cubicBezTo>
                </a:path>
              </a:pathLst>
            </a:custGeom>
            <a:noFill/>
            <a:ln w="762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フリーフォーム 22"/>
            <p:cNvSpPr/>
            <p:nvPr/>
          </p:nvSpPr>
          <p:spPr>
            <a:xfrm>
              <a:off x="-537029" y="1103086"/>
              <a:ext cx="6574972" cy="2046514"/>
            </a:xfrm>
            <a:custGeom>
              <a:avLst/>
              <a:gdLst>
                <a:gd name="connsiteX0" fmla="*/ 0 w 6574972"/>
                <a:gd name="connsiteY0" fmla="*/ 0 h 2046514"/>
                <a:gd name="connsiteX1" fmla="*/ 188686 w 6574972"/>
                <a:gd name="connsiteY1" fmla="*/ 43543 h 2046514"/>
                <a:gd name="connsiteX2" fmla="*/ 246743 w 6574972"/>
                <a:gd name="connsiteY2" fmla="*/ 58057 h 2046514"/>
                <a:gd name="connsiteX3" fmla="*/ 391886 w 6574972"/>
                <a:gd name="connsiteY3" fmla="*/ 130628 h 2046514"/>
                <a:gd name="connsiteX4" fmla="*/ 580572 w 6574972"/>
                <a:gd name="connsiteY4" fmla="*/ 246743 h 2046514"/>
                <a:gd name="connsiteX5" fmla="*/ 696686 w 6574972"/>
                <a:gd name="connsiteY5" fmla="*/ 290285 h 2046514"/>
                <a:gd name="connsiteX6" fmla="*/ 972458 w 6574972"/>
                <a:gd name="connsiteY6" fmla="*/ 304800 h 2046514"/>
                <a:gd name="connsiteX7" fmla="*/ 1016000 w 6574972"/>
                <a:gd name="connsiteY7" fmla="*/ 333828 h 2046514"/>
                <a:gd name="connsiteX8" fmla="*/ 1204686 w 6574972"/>
                <a:gd name="connsiteY8" fmla="*/ 362857 h 2046514"/>
                <a:gd name="connsiteX9" fmla="*/ 1262743 w 6574972"/>
                <a:gd name="connsiteY9" fmla="*/ 391885 h 2046514"/>
                <a:gd name="connsiteX10" fmla="*/ 1320800 w 6574972"/>
                <a:gd name="connsiteY10" fmla="*/ 435428 h 2046514"/>
                <a:gd name="connsiteX11" fmla="*/ 1378858 w 6574972"/>
                <a:gd name="connsiteY11" fmla="*/ 449943 h 2046514"/>
                <a:gd name="connsiteX12" fmla="*/ 1422400 w 6574972"/>
                <a:gd name="connsiteY12" fmla="*/ 464457 h 2046514"/>
                <a:gd name="connsiteX13" fmla="*/ 1480458 w 6574972"/>
                <a:gd name="connsiteY13" fmla="*/ 478971 h 2046514"/>
                <a:gd name="connsiteX14" fmla="*/ 1611086 w 6574972"/>
                <a:gd name="connsiteY14" fmla="*/ 508000 h 2046514"/>
                <a:gd name="connsiteX15" fmla="*/ 1669143 w 6574972"/>
                <a:gd name="connsiteY15" fmla="*/ 522514 h 2046514"/>
                <a:gd name="connsiteX16" fmla="*/ 1828800 w 6574972"/>
                <a:gd name="connsiteY16" fmla="*/ 537028 h 2046514"/>
                <a:gd name="connsiteX17" fmla="*/ 2002972 w 6574972"/>
                <a:gd name="connsiteY17" fmla="*/ 566057 h 2046514"/>
                <a:gd name="connsiteX18" fmla="*/ 2090058 w 6574972"/>
                <a:gd name="connsiteY18" fmla="*/ 595085 h 2046514"/>
                <a:gd name="connsiteX19" fmla="*/ 2133600 w 6574972"/>
                <a:gd name="connsiteY19" fmla="*/ 609600 h 2046514"/>
                <a:gd name="connsiteX20" fmla="*/ 2177143 w 6574972"/>
                <a:gd name="connsiteY20" fmla="*/ 638628 h 2046514"/>
                <a:gd name="connsiteX21" fmla="*/ 2336800 w 6574972"/>
                <a:gd name="connsiteY21" fmla="*/ 682171 h 2046514"/>
                <a:gd name="connsiteX22" fmla="*/ 2380343 w 6574972"/>
                <a:gd name="connsiteY22" fmla="*/ 696685 h 2046514"/>
                <a:gd name="connsiteX23" fmla="*/ 2423886 w 6574972"/>
                <a:gd name="connsiteY23" fmla="*/ 725714 h 2046514"/>
                <a:gd name="connsiteX24" fmla="*/ 2554515 w 6574972"/>
                <a:gd name="connsiteY24" fmla="*/ 769257 h 2046514"/>
                <a:gd name="connsiteX25" fmla="*/ 2598058 w 6574972"/>
                <a:gd name="connsiteY25" fmla="*/ 783771 h 2046514"/>
                <a:gd name="connsiteX26" fmla="*/ 2641600 w 6574972"/>
                <a:gd name="connsiteY26" fmla="*/ 798285 h 2046514"/>
                <a:gd name="connsiteX27" fmla="*/ 2699658 w 6574972"/>
                <a:gd name="connsiteY27" fmla="*/ 841828 h 2046514"/>
                <a:gd name="connsiteX28" fmla="*/ 2975429 w 6574972"/>
                <a:gd name="connsiteY28" fmla="*/ 885371 h 2046514"/>
                <a:gd name="connsiteX29" fmla="*/ 3149600 w 6574972"/>
                <a:gd name="connsiteY29" fmla="*/ 914400 h 2046514"/>
                <a:gd name="connsiteX30" fmla="*/ 3236686 w 6574972"/>
                <a:gd name="connsiteY30" fmla="*/ 943428 h 2046514"/>
                <a:gd name="connsiteX31" fmla="*/ 3439886 w 6574972"/>
                <a:gd name="connsiteY31" fmla="*/ 957943 h 2046514"/>
                <a:gd name="connsiteX32" fmla="*/ 3686629 w 6574972"/>
                <a:gd name="connsiteY32" fmla="*/ 1045028 h 2046514"/>
                <a:gd name="connsiteX33" fmla="*/ 3744686 w 6574972"/>
                <a:gd name="connsiteY33" fmla="*/ 1074057 h 2046514"/>
                <a:gd name="connsiteX34" fmla="*/ 3831772 w 6574972"/>
                <a:gd name="connsiteY34" fmla="*/ 1103085 h 2046514"/>
                <a:gd name="connsiteX35" fmla="*/ 3875315 w 6574972"/>
                <a:gd name="connsiteY35" fmla="*/ 1161143 h 2046514"/>
                <a:gd name="connsiteX36" fmla="*/ 3918858 w 6574972"/>
                <a:gd name="connsiteY36" fmla="*/ 1175657 h 2046514"/>
                <a:gd name="connsiteX37" fmla="*/ 4034972 w 6574972"/>
                <a:gd name="connsiteY37" fmla="*/ 1204685 h 2046514"/>
                <a:gd name="connsiteX38" fmla="*/ 4093029 w 6574972"/>
                <a:gd name="connsiteY38" fmla="*/ 1219200 h 2046514"/>
                <a:gd name="connsiteX39" fmla="*/ 4180115 w 6574972"/>
                <a:gd name="connsiteY39" fmla="*/ 1248228 h 2046514"/>
                <a:gd name="connsiteX40" fmla="*/ 4267200 w 6574972"/>
                <a:gd name="connsiteY40" fmla="*/ 1306285 h 2046514"/>
                <a:gd name="connsiteX41" fmla="*/ 4354286 w 6574972"/>
                <a:gd name="connsiteY41" fmla="*/ 1349828 h 2046514"/>
                <a:gd name="connsiteX42" fmla="*/ 4397829 w 6574972"/>
                <a:gd name="connsiteY42" fmla="*/ 1393371 h 2046514"/>
                <a:gd name="connsiteX43" fmla="*/ 4470400 w 6574972"/>
                <a:gd name="connsiteY43" fmla="*/ 1407885 h 2046514"/>
                <a:gd name="connsiteX44" fmla="*/ 4528458 w 6574972"/>
                <a:gd name="connsiteY44" fmla="*/ 1422400 h 2046514"/>
                <a:gd name="connsiteX45" fmla="*/ 4572000 w 6574972"/>
                <a:gd name="connsiteY45" fmla="*/ 1436914 h 2046514"/>
                <a:gd name="connsiteX46" fmla="*/ 4717143 w 6574972"/>
                <a:gd name="connsiteY46" fmla="*/ 1451428 h 2046514"/>
                <a:gd name="connsiteX47" fmla="*/ 4862286 w 6574972"/>
                <a:gd name="connsiteY47" fmla="*/ 1480457 h 2046514"/>
                <a:gd name="connsiteX48" fmla="*/ 4934858 w 6574972"/>
                <a:gd name="connsiteY48" fmla="*/ 1494971 h 2046514"/>
                <a:gd name="connsiteX49" fmla="*/ 5109029 w 6574972"/>
                <a:gd name="connsiteY49" fmla="*/ 1524000 h 2046514"/>
                <a:gd name="connsiteX50" fmla="*/ 5152572 w 6574972"/>
                <a:gd name="connsiteY50" fmla="*/ 1538514 h 2046514"/>
                <a:gd name="connsiteX51" fmla="*/ 5167086 w 6574972"/>
                <a:gd name="connsiteY51" fmla="*/ 1582057 h 2046514"/>
                <a:gd name="connsiteX52" fmla="*/ 5268686 w 6574972"/>
                <a:gd name="connsiteY52" fmla="*/ 1625600 h 2046514"/>
                <a:gd name="connsiteX53" fmla="*/ 5602515 w 6574972"/>
                <a:gd name="connsiteY53" fmla="*/ 1669143 h 2046514"/>
                <a:gd name="connsiteX54" fmla="*/ 5776686 w 6574972"/>
                <a:gd name="connsiteY54" fmla="*/ 1683657 h 2046514"/>
                <a:gd name="connsiteX55" fmla="*/ 5994400 w 6574972"/>
                <a:gd name="connsiteY55" fmla="*/ 1727200 h 2046514"/>
                <a:gd name="connsiteX56" fmla="*/ 6037943 w 6574972"/>
                <a:gd name="connsiteY56" fmla="*/ 1756228 h 2046514"/>
                <a:gd name="connsiteX57" fmla="*/ 6081486 w 6574972"/>
                <a:gd name="connsiteY57" fmla="*/ 1799771 h 2046514"/>
                <a:gd name="connsiteX58" fmla="*/ 6212115 w 6574972"/>
                <a:gd name="connsiteY58" fmla="*/ 1814285 h 2046514"/>
                <a:gd name="connsiteX59" fmla="*/ 6313715 w 6574972"/>
                <a:gd name="connsiteY59" fmla="*/ 1872343 h 2046514"/>
                <a:gd name="connsiteX60" fmla="*/ 6357258 w 6574972"/>
                <a:gd name="connsiteY60" fmla="*/ 1930400 h 2046514"/>
                <a:gd name="connsiteX61" fmla="*/ 6487886 w 6574972"/>
                <a:gd name="connsiteY61" fmla="*/ 2002971 h 2046514"/>
                <a:gd name="connsiteX62" fmla="*/ 6531429 w 6574972"/>
                <a:gd name="connsiteY62" fmla="*/ 2032000 h 2046514"/>
                <a:gd name="connsiteX63" fmla="*/ 6574972 w 6574972"/>
                <a:gd name="connsiteY63" fmla="*/ 2046514 h 2046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6574972" h="2046514">
                  <a:moveTo>
                    <a:pt x="0" y="0"/>
                  </a:moveTo>
                  <a:cubicBezTo>
                    <a:pt x="111698" y="22339"/>
                    <a:pt x="48631" y="8529"/>
                    <a:pt x="188686" y="43543"/>
                  </a:cubicBezTo>
                  <a:lnTo>
                    <a:pt x="246743" y="58057"/>
                  </a:lnTo>
                  <a:cubicBezTo>
                    <a:pt x="350427" y="127179"/>
                    <a:pt x="299983" y="107653"/>
                    <a:pt x="391886" y="130628"/>
                  </a:cubicBezTo>
                  <a:cubicBezTo>
                    <a:pt x="473677" y="212419"/>
                    <a:pt x="417071" y="164992"/>
                    <a:pt x="580572" y="246743"/>
                  </a:cubicBezTo>
                  <a:cubicBezTo>
                    <a:pt x="622626" y="267770"/>
                    <a:pt x="648842" y="286125"/>
                    <a:pt x="696686" y="290285"/>
                  </a:cubicBezTo>
                  <a:cubicBezTo>
                    <a:pt x="788391" y="298259"/>
                    <a:pt x="880534" y="299962"/>
                    <a:pt x="972458" y="304800"/>
                  </a:cubicBezTo>
                  <a:cubicBezTo>
                    <a:pt x="986972" y="314476"/>
                    <a:pt x="999967" y="326957"/>
                    <a:pt x="1016000" y="333828"/>
                  </a:cubicBezTo>
                  <a:cubicBezTo>
                    <a:pt x="1059998" y="352684"/>
                    <a:pt x="1178454" y="359942"/>
                    <a:pt x="1204686" y="362857"/>
                  </a:cubicBezTo>
                  <a:cubicBezTo>
                    <a:pt x="1224038" y="372533"/>
                    <a:pt x="1244395" y="380418"/>
                    <a:pt x="1262743" y="391885"/>
                  </a:cubicBezTo>
                  <a:cubicBezTo>
                    <a:pt x="1283256" y="404706"/>
                    <a:pt x="1299163" y="424610"/>
                    <a:pt x="1320800" y="435428"/>
                  </a:cubicBezTo>
                  <a:cubicBezTo>
                    <a:pt x="1338642" y="444349"/>
                    <a:pt x="1359677" y="444463"/>
                    <a:pt x="1378858" y="449943"/>
                  </a:cubicBezTo>
                  <a:cubicBezTo>
                    <a:pt x="1393568" y="454146"/>
                    <a:pt x="1407690" y="460254"/>
                    <a:pt x="1422400" y="464457"/>
                  </a:cubicBezTo>
                  <a:cubicBezTo>
                    <a:pt x="1441581" y="469937"/>
                    <a:pt x="1461277" y="473491"/>
                    <a:pt x="1480458" y="478971"/>
                  </a:cubicBezTo>
                  <a:cubicBezTo>
                    <a:pt x="1612284" y="516635"/>
                    <a:pt x="1392792" y="464341"/>
                    <a:pt x="1611086" y="508000"/>
                  </a:cubicBezTo>
                  <a:cubicBezTo>
                    <a:pt x="1630647" y="511912"/>
                    <a:pt x="1649370" y="519878"/>
                    <a:pt x="1669143" y="522514"/>
                  </a:cubicBezTo>
                  <a:cubicBezTo>
                    <a:pt x="1722113" y="529576"/>
                    <a:pt x="1775581" y="532190"/>
                    <a:pt x="1828800" y="537028"/>
                  </a:cubicBezTo>
                  <a:cubicBezTo>
                    <a:pt x="1947852" y="576714"/>
                    <a:pt x="1759930" y="517450"/>
                    <a:pt x="2002972" y="566057"/>
                  </a:cubicBezTo>
                  <a:cubicBezTo>
                    <a:pt x="2032977" y="572058"/>
                    <a:pt x="2061029" y="585409"/>
                    <a:pt x="2090058" y="595085"/>
                  </a:cubicBezTo>
                  <a:cubicBezTo>
                    <a:pt x="2104572" y="599923"/>
                    <a:pt x="2120870" y="601114"/>
                    <a:pt x="2133600" y="609600"/>
                  </a:cubicBezTo>
                  <a:cubicBezTo>
                    <a:pt x="2148114" y="619276"/>
                    <a:pt x="2161203" y="631543"/>
                    <a:pt x="2177143" y="638628"/>
                  </a:cubicBezTo>
                  <a:cubicBezTo>
                    <a:pt x="2257215" y="674215"/>
                    <a:pt x="2258747" y="662658"/>
                    <a:pt x="2336800" y="682171"/>
                  </a:cubicBezTo>
                  <a:cubicBezTo>
                    <a:pt x="2351643" y="685882"/>
                    <a:pt x="2365829" y="691847"/>
                    <a:pt x="2380343" y="696685"/>
                  </a:cubicBezTo>
                  <a:cubicBezTo>
                    <a:pt x="2394857" y="706361"/>
                    <a:pt x="2407945" y="718629"/>
                    <a:pt x="2423886" y="725714"/>
                  </a:cubicBezTo>
                  <a:cubicBezTo>
                    <a:pt x="2423896" y="725719"/>
                    <a:pt x="2532738" y="761998"/>
                    <a:pt x="2554515" y="769257"/>
                  </a:cubicBezTo>
                  <a:lnTo>
                    <a:pt x="2598058" y="783771"/>
                  </a:lnTo>
                  <a:lnTo>
                    <a:pt x="2641600" y="798285"/>
                  </a:lnTo>
                  <a:cubicBezTo>
                    <a:pt x="2660953" y="812799"/>
                    <a:pt x="2678021" y="831010"/>
                    <a:pt x="2699658" y="841828"/>
                  </a:cubicBezTo>
                  <a:cubicBezTo>
                    <a:pt x="2788708" y="886353"/>
                    <a:pt x="2875556" y="877689"/>
                    <a:pt x="2975429" y="885371"/>
                  </a:cubicBezTo>
                  <a:cubicBezTo>
                    <a:pt x="3033486" y="895047"/>
                    <a:pt x="3093762" y="895788"/>
                    <a:pt x="3149600" y="914400"/>
                  </a:cubicBezTo>
                  <a:cubicBezTo>
                    <a:pt x="3178629" y="924076"/>
                    <a:pt x="3206165" y="941248"/>
                    <a:pt x="3236686" y="943428"/>
                  </a:cubicBezTo>
                  <a:lnTo>
                    <a:pt x="3439886" y="957943"/>
                  </a:lnTo>
                  <a:cubicBezTo>
                    <a:pt x="3522500" y="985481"/>
                    <a:pt x="3606156" y="1011497"/>
                    <a:pt x="3686629" y="1045028"/>
                  </a:cubicBezTo>
                  <a:cubicBezTo>
                    <a:pt x="3706601" y="1053350"/>
                    <a:pt x="3724597" y="1066021"/>
                    <a:pt x="3744686" y="1074057"/>
                  </a:cubicBezTo>
                  <a:cubicBezTo>
                    <a:pt x="3773096" y="1085421"/>
                    <a:pt x="3831772" y="1103085"/>
                    <a:pt x="3831772" y="1103085"/>
                  </a:cubicBezTo>
                  <a:cubicBezTo>
                    <a:pt x="3846286" y="1122438"/>
                    <a:pt x="3856731" y="1145656"/>
                    <a:pt x="3875315" y="1161143"/>
                  </a:cubicBezTo>
                  <a:cubicBezTo>
                    <a:pt x="3887068" y="1170937"/>
                    <a:pt x="3904098" y="1171632"/>
                    <a:pt x="3918858" y="1175657"/>
                  </a:cubicBezTo>
                  <a:cubicBezTo>
                    <a:pt x="3957348" y="1186154"/>
                    <a:pt x="3996267" y="1195009"/>
                    <a:pt x="4034972" y="1204685"/>
                  </a:cubicBezTo>
                  <a:cubicBezTo>
                    <a:pt x="4054324" y="1209523"/>
                    <a:pt x="4074105" y="1212892"/>
                    <a:pt x="4093029" y="1219200"/>
                  </a:cubicBezTo>
                  <a:lnTo>
                    <a:pt x="4180115" y="1248228"/>
                  </a:lnTo>
                  <a:cubicBezTo>
                    <a:pt x="4209143" y="1267580"/>
                    <a:pt x="4234103" y="1295252"/>
                    <a:pt x="4267200" y="1306285"/>
                  </a:cubicBezTo>
                  <a:cubicBezTo>
                    <a:pt x="4310838" y="1320832"/>
                    <a:pt x="4316772" y="1318567"/>
                    <a:pt x="4354286" y="1349828"/>
                  </a:cubicBezTo>
                  <a:cubicBezTo>
                    <a:pt x="4370055" y="1362969"/>
                    <a:pt x="4379470" y="1384191"/>
                    <a:pt x="4397829" y="1393371"/>
                  </a:cubicBezTo>
                  <a:cubicBezTo>
                    <a:pt x="4419894" y="1404403"/>
                    <a:pt x="4446318" y="1402533"/>
                    <a:pt x="4470400" y="1407885"/>
                  </a:cubicBezTo>
                  <a:cubicBezTo>
                    <a:pt x="4489873" y="1412212"/>
                    <a:pt x="4509277" y="1416920"/>
                    <a:pt x="4528458" y="1422400"/>
                  </a:cubicBezTo>
                  <a:cubicBezTo>
                    <a:pt x="4543168" y="1426603"/>
                    <a:pt x="4556879" y="1434588"/>
                    <a:pt x="4572000" y="1436914"/>
                  </a:cubicBezTo>
                  <a:cubicBezTo>
                    <a:pt x="4620057" y="1444307"/>
                    <a:pt x="4668762" y="1446590"/>
                    <a:pt x="4717143" y="1451428"/>
                  </a:cubicBezTo>
                  <a:cubicBezTo>
                    <a:pt x="4800598" y="1479248"/>
                    <a:pt x="4728865" y="1458221"/>
                    <a:pt x="4862286" y="1480457"/>
                  </a:cubicBezTo>
                  <a:cubicBezTo>
                    <a:pt x="4886620" y="1484513"/>
                    <a:pt x="4910524" y="1490915"/>
                    <a:pt x="4934858" y="1494971"/>
                  </a:cubicBezTo>
                  <a:cubicBezTo>
                    <a:pt x="5008606" y="1507262"/>
                    <a:pt x="5040607" y="1506894"/>
                    <a:pt x="5109029" y="1524000"/>
                  </a:cubicBezTo>
                  <a:cubicBezTo>
                    <a:pt x="5123872" y="1527711"/>
                    <a:pt x="5138058" y="1533676"/>
                    <a:pt x="5152572" y="1538514"/>
                  </a:cubicBezTo>
                  <a:cubicBezTo>
                    <a:pt x="5157410" y="1553028"/>
                    <a:pt x="5157529" y="1570110"/>
                    <a:pt x="5167086" y="1582057"/>
                  </a:cubicBezTo>
                  <a:cubicBezTo>
                    <a:pt x="5189798" y="1610447"/>
                    <a:pt x="5236508" y="1620237"/>
                    <a:pt x="5268686" y="1625600"/>
                  </a:cubicBezTo>
                  <a:cubicBezTo>
                    <a:pt x="5364102" y="1641503"/>
                    <a:pt x="5500670" y="1659443"/>
                    <a:pt x="5602515" y="1669143"/>
                  </a:cubicBezTo>
                  <a:cubicBezTo>
                    <a:pt x="5660511" y="1674666"/>
                    <a:pt x="5718629" y="1678819"/>
                    <a:pt x="5776686" y="1683657"/>
                  </a:cubicBezTo>
                  <a:cubicBezTo>
                    <a:pt x="5925989" y="1720982"/>
                    <a:pt x="5853305" y="1707043"/>
                    <a:pt x="5994400" y="1727200"/>
                  </a:cubicBezTo>
                  <a:cubicBezTo>
                    <a:pt x="6008914" y="1736876"/>
                    <a:pt x="6024542" y="1745061"/>
                    <a:pt x="6037943" y="1756228"/>
                  </a:cubicBezTo>
                  <a:cubicBezTo>
                    <a:pt x="6053712" y="1769369"/>
                    <a:pt x="6062013" y="1793280"/>
                    <a:pt x="6081486" y="1799771"/>
                  </a:cubicBezTo>
                  <a:cubicBezTo>
                    <a:pt x="6123049" y="1813625"/>
                    <a:pt x="6168572" y="1809447"/>
                    <a:pt x="6212115" y="1814285"/>
                  </a:cubicBezTo>
                  <a:cubicBezTo>
                    <a:pt x="6234883" y="1825669"/>
                    <a:pt x="6293200" y="1851828"/>
                    <a:pt x="6313715" y="1872343"/>
                  </a:cubicBezTo>
                  <a:cubicBezTo>
                    <a:pt x="6330820" y="1889448"/>
                    <a:pt x="6339178" y="1914329"/>
                    <a:pt x="6357258" y="1930400"/>
                  </a:cubicBezTo>
                  <a:cubicBezTo>
                    <a:pt x="6417148" y="1983636"/>
                    <a:pt x="6428754" y="1983261"/>
                    <a:pt x="6487886" y="2002971"/>
                  </a:cubicBezTo>
                  <a:cubicBezTo>
                    <a:pt x="6502400" y="2012647"/>
                    <a:pt x="6515827" y="2024199"/>
                    <a:pt x="6531429" y="2032000"/>
                  </a:cubicBezTo>
                  <a:cubicBezTo>
                    <a:pt x="6545113" y="2038842"/>
                    <a:pt x="6574972" y="2046514"/>
                    <a:pt x="6574972" y="2046514"/>
                  </a:cubicBezTo>
                </a:path>
              </a:pathLst>
            </a:custGeom>
            <a:noFill/>
            <a:ln w="762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フリーフォーム 23"/>
            <p:cNvSpPr/>
            <p:nvPr/>
          </p:nvSpPr>
          <p:spPr>
            <a:xfrm>
              <a:off x="323528" y="-290286"/>
              <a:ext cx="5718629" cy="8069943"/>
            </a:xfrm>
            <a:custGeom>
              <a:avLst/>
              <a:gdLst>
                <a:gd name="connsiteX0" fmla="*/ 0 w 5718629"/>
                <a:gd name="connsiteY0" fmla="*/ 8069943 h 8069943"/>
                <a:gd name="connsiteX1" fmla="*/ 72571 w 5718629"/>
                <a:gd name="connsiteY1" fmla="*/ 8055429 h 8069943"/>
                <a:gd name="connsiteX2" fmla="*/ 116114 w 5718629"/>
                <a:gd name="connsiteY2" fmla="*/ 8026400 h 8069943"/>
                <a:gd name="connsiteX3" fmla="*/ 159657 w 5718629"/>
                <a:gd name="connsiteY3" fmla="*/ 8011886 h 8069943"/>
                <a:gd name="connsiteX4" fmla="*/ 246743 w 5718629"/>
                <a:gd name="connsiteY4" fmla="*/ 7895772 h 8069943"/>
                <a:gd name="connsiteX5" fmla="*/ 304800 w 5718629"/>
                <a:gd name="connsiteY5" fmla="*/ 7779657 h 8069943"/>
                <a:gd name="connsiteX6" fmla="*/ 566057 w 5718629"/>
                <a:gd name="connsiteY6" fmla="*/ 7634515 h 8069943"/>
                <a:gd name="connsiteX7" fmla="*/ 624114 w 5718629"/>
                <a:gd name="connsiteY7" fmla="*/ 7590972 h 8069943"/>
                <a:gd name="connsiteX8" fmla="*/ 711200 w 5718629"/>
                <a:gd name="connsiteY8" fmla="*/ 7416800 h 8069943"/>
                <a:gd name="connsiteX9" fmla="*/ 783771 w 5718629"/>
                <a:gd name="connsiteY9" fmla="*/ 7329715 h 8069943"/>
                <a:gd name="connsiteX10" fmla="*/ 870857 w 5718629"/>
                <a:gd name="connsiteY10" fmla="*/ 7300686 h 8069943"/>
                <a:gd name="connsiteX11" fmla="*/ 1016000 w 5718629"/>
                <a:gd name="connsiteY11" fmla="*/ 7097486 h 8069943"/>
                <a:gd name="connsiteX12" fmla="*/ 1074057 w 5718629"/>
                <a:gd name="connsiteY12" fmla="*/ 7024915 h 8069943"/>
                <a:gd name="connsiteX13" fmla="*/ 1219200 w 5718629"/>
                <a:gd name="connsiteY13" fmla="*/ 6923315 h 8069943"/>
                <a:gd name="connsiteX14" fmla="*/ 1335314 w 5718629"/>
                <a:gd name="connsiteY14" fmla="*/ 6836229 h 8069943"/>
                <a:gd name="connsiteX15" fmla="*/ 1393371 w 5718629"/>
                <a:gd name="connsiteY15" fmla="*/ 6763657 h 8069943"/>
                <a:gd name="connsiteX16" fmla="*/ 1422400 w 5718629"/>
                <a:gd name="connsiteY16" fmla="*/ 6705600 h 8069943"/>
                <a:gd name="connsiteX17" fmla="*/ 1509486 w 5718629"/>
                <a:gd name="connsiteY17" fmla="*/ 6560457 h 8069943"/>
                <a:gd name="connsiteX18" fmla="*/ 1538514 w 5718629"/>
                <a:gd name="connsiteY18" fmla="*/ 6473372 h 8069943"/>
                <a:gd name="connsiteX19" fmla="*/ 1654629 w 5718629"/>
                <a:gd name="connsiteY19" fmla="*/ 6299200 h 8069943"/>
                <a:gd name="connsiteX20" fmla="*/ 1770743 w 5718629"/>
                <a:gd name="connsiteY20" fmla="*/ 6154057 h 8069943"/>
                <a:gd name="connsiteX21" fmla="*/ 1828800 w 5718629"/>
                <a:gd name="connsiteY21" fmla="*/ 6066972 h 8069943"/>
                <a:gd name="connsiteX22" fmla="*/ 1886857 w 5718629"/>
                <a:gd name="connsiteY22" fmla="*/ 5878286 h 8069943"/>
                <a:gd name="connsiteX23" fmla="*/ 1901371 w 5718629"/>
                <a:gd name="connsiteY23" fmla="*/ 5805715 h 8069943"/>
                <a:gd name="connsiteX24" fmla="*/ 1988457 w 5718629"/>
                <a:gd name="connsiteY24" fmla="*/ 5718629 h 8069943"/>
                <a:gd name="connsiteX25" fmla="*/ 2061029 w 5718629"/>
                <a:gd name="connsiteY25" fmla="*/ 5617029 h 8069943"/>
                <a:gd name="connsiteX26" fmla="*/ 2090057 w 5718629"/>
                <a:gd name="connsiteY26" fmla="*/ 5573486 h 8069943"/>
                <a:gd name="connsiteX27" fmla="*/ 2177143 w 5718629"/>
                <a:gd name="connsiteY27" fmla="*/ 5471886 h 8069943"/>
                <a:gd name="connsiteX28" fmla="*/ 2206171 w 5718629"/>
                <a:gd name="connsiteY28" fmla="*/ 5399315 h 8069943"/>
                <a:gd name="connsiteX29" fmla="*/ 2264229 w 5718629"/>
                <a:gd name="connsiteY29" fmla="*/ 5297715 h 8069943"/>
                <a:gd name="connsiteX30" fmla="*/ 2307771 w 5718629"/>
                <a:gd name="connsiteY30" fmla="*/ 5210629 h 8069943"/>
                <a:gd name="connsiteX31" fmla="*/ 2336800 w 5718629"/>
                <a:gd name="connsiteY31" fmla="*/ 5152572 h 8069943"/>
                <a:gd name="connsiteX32" fmla="*/ 2452914 w 5718629"/>
                <a:gd name="connsiteY32" fmla="*/ 5050972 h 8069943"/>
                <a:gd name="connsiteX33" fmla="*/ 2525486 w 5718629"/>
                <a:gd name="connsiteY33" fmla="*/ 4891315 h 8069943"/>
                <a:gd name="connsiteX34" fmla="*/ 2540000 w 5718629"/>
                <a:gd name="connsiteY34" fmla="*/ 4818743 h 8069943"/>
                <a:gd name="connsiteX35" fmla="*/ 2583543 w 5718629"/>
                <a:gd name="connsiteY35" fmla="*/ 4702629 h 8069943"/>
                <a:gd name="connsiteX36" fmla="*/ 2699657 w 5718629"/>
                <a:gd name="connsiteY36" fmla="*/ 4484915 h 8069943"/>
                <a:gd name="connsiteX37" fmla="*/ 2786743 w 5718629"/>
                <a:gd name="connsiteY37" fmla="*/ 4397829 h 8069943"/>
                <a:gd name="connsiteX38" fmla="*/ 2873829 w 5718629"/>
                <a:gd name="connsiteY38" fmla="*/ 4310743 h 8069943"/>
                <a:gd name="connsiteX39" fmla="*/ 2902857 w 5718629"/>
                <a:gd name="connsiteY39" fmla="*/ 4223657 h 8069943"/>
                <a:gd name="connsiteX40" fmla="*/ 2946400 w 5718629"/>
                <a:gd name="connsiteY40" fmla="*/ 4180115 h 8069943"/>
                <a:gd name="connsiteX41" fmla="*/ 3004457 w 5718629"/>
                <a:gd name="connsiteY41" fmla="*/ 4093029 h 8069943"/>
                <a:gd name="connsiteX42" fmla="*/ 3120571 w 5718629"/>
                <a:gd name="connsiteY42" fmla="*/ 3976915 h 8069943"/>
                <a:gd name="connsiteX43" fmla="*/ 3207657 w 5718629"/>
                <a:gd name="connsiteY43" fmla="*/ 3802743 h 8069943"/>
                <a:gd name="connsiteX44" fmla="*/ 3236686 w 5718629"/>
                <a:gd name="connsiteY44" fmla="*/ 3686629 h 8069943"/>
                <a:gd name="connsiteX45" fmla="*/ 3251200 w 5718629"/>
                <a:gd name="connsiteY45" fmla="*/ 3628572 h 8069943"/>
                <a:gd name="connsiteX46" fmla="*/ 3280229 w 5718629"/>
                <a:gd name="connsiteY46" fmla="*/ 3585029 h 8069943"/>
                <a:gd name="connsiteX47" fmla="*/ 3381829 w 5718629"/>
                <a:gd name="connsiteY47" fmla="*/ 3454400 h 8069943"/>
                <a:gd name="connsiteX48" fmla="*/ 3454400 w 5718629"/>
                <a:gd name="connsiteY48" fmla="*/ 3381829 h 8069943"/>
                <a:gd name="connsiteX49" fmla="*/ 3512457 w 5718629"/>
                <a:gd name="connsiteY49" fmla="*/ 3323772 h 8069943"/>
                <a:gd name="connsiteX50" fmla="*/ 3570514 w 5718629"/>
                <a:gd name="connsiteY50" fmla="*/ 3294743 h 8069943"/>
                <a:gd name="connsiteX51" fmla="*/ 3686629 w 5718629"/>
                <a:gd name="connsiteY51" fmla="*/ 3164115 h 8069943"/>
                <a:gd name="connsiteX52" fmla="*/ 3715657 w 5718629"/>
                <a:gd name="connsiteY52" fmla="*/ 3120572 h 8069943"/>
                <a:gd name="connsiteX53" fmla="*/ 3744686 w 5718629"/>
                <a:gd name="connsiteY53" fmla="*/ 3062515 h 8069943"/>
                <a:gd name="connsiteX54" fmla="*/ 3788229 w 5718629"/>
                <a:gd name="connsiteY54" fmla="*/ 3004457 h 8069943"/>
                <a:gd name="connsiteX55" fmla="*/ 3831771 w 5718629"/>
                <a:gd name="connsiteY55" fmla="*/ 2888343 h 8069943"/>
                <a:gd name="connsiteX56" fmla="*/ 3860800 w 5718629"/>
                <a:gd name="connsiteY56" fmla="*/ 2844800 h 8069943"/>
                <a:gd name="connsiteX57" fmla="*/ 3947886 w 5718629"/>
                <a:gd name="connsiteY57" fmla="*/ 2786743 h 8069943"/>
                <a:gd name="connsiteX58" fmla="*/ 4005943 w 5718629"/>
                <a:gd name="connsiteY58" fmla="*/ 2743200 h 8069943"/>
                <a:gd name="connsiteX59" fmla="*/ 4136571 w 5718629"/>
                <a:gd name="connsiteY59" fmla="*/ 2540000 h 8069943"/>
                <a:gd name="connsiteX60" fmla="*/ 4194629 w 5718629"/>
                <a:gd name="connsiteY60" fmla="*/ 2409372 h 8069943"/>
                <a:gd name="connsiteX61" fmla="*/ 4252686 w 5718629"/>
                <a:gd name="connsiteY61" fmla="*/ 2307772 h 8069943"/>
                <a:gd name="connsiteX62" fmla="*/ 4296229 w 5718629"/>
                <a:gd name="connsiteY62" fmla="*/ 2264229 h 8069943"/>
                <a:gd name="connsiteX63" fmla="*/ 4339771 w 5718629"/>
                <a:gd name="connsiteY63" fmla="*/ 2206172 h 8069943"/>
                <a:gd name="connsiteX64" fmla="*/ 4397829 w 5718629"/>
                <a:gd name="connsiteY64" fmla="*/ 2162629 h 8069943"/>
                <a:gd name="connsiteX65" fmla="*/ 4470400 w 5718629"/>
                <a:gd name="connsiteY65" fmla="*/ 2046515 h 8069943"/>
                <a:gd name="connsiteX66" fmla="*/ 4513943 w 5718629"/>
                <a:gd name="connsiteY66" fmla="*/ 2002972 h 8069943"/>
                <a:gd name="connsiteX67" fmla="*/ 4557486 w 5718629"/>
                <a:gd name="connsiteY67" fmla="*/ 1886857 h 8069943"/>
                <a:gd name="connsiteX68" fmla="*/ 4572000 w 5718629"/>
                <a:gd name="connsiteY68" fmla="*/ 1814286 h 8069943"/>
                <a:gd name="connsiteX69" fmla="*/ 4630057 w 5718629"/>
                <a:gd name="connsiteY69" fmla="*/ 1712686 h 8069943"/>
                <a:gd name="connsiteX70" fmla="*/ 4702629 w 5718629"/>
                <a:gd name="connsiteY70" fmla="*/ 1538515 h 8069943"/>
                <a:gd name="connsiteX71" fmla="*/ 4731657 w 5718629"/>
                <a:gd name="connsiteY71" fmla="*/ 1494972 h 8069943"/>
                <a:gd name="connsiteX72" fmla="*/ 4862286 w 5718629"/>
                <a:gd name="connsiteY72" fmla="*/ 1378857 h 8069943"/>
                <a:gd name="connsiteX73" fmla="*/ 4876800 w 5718629"/>
                <a:gd name="connsiteY73" fmla="*/ 1335315 h 8069943"/>
                <a:gd name="connsiteX74" fmla="*/ 4905829 w 5718629"/>
                <a:gd name="connsiteY74" fmla="*/ 1262743 h 8069943"/>
                <a:gd name="connsiteX75" fmla="*/ 4934857 w 5718629"/>
                <a:gd name="connsiteY75" fmla="*/ 1146629 h 8069943"/>
                <a:gd name="connsiteX76" fmla="*/ 4978400 w 5718629"/>
                <a:gd name="connsiteY76" fmla="*/ 1088572 h 8069943"/>
                <a:gd name="connsiteX77" fmla="*/ 5007429 w 5718629"/>
                <a:gd name="connsiteY77" fmla="*/ 1045029 h 8069943"/>
                <a:gd name="connsiteX78" fmla="*/ 5021943 w 5718629"/>
                <a:gd name="connsiteY78" fmla="*/ 1001486 h 8069943"/>
                <a:gd name="connsiteX79" fmla="*/ 5080000 w 5718629"/>
                <a:gd name="connsiteY79" fmla="*/ 914400 h 8069943"/>
                <a:gd name="connsiteX80" fmla="*/ 5239657 w 5718629"/>
                <a:gd name="connsiteY80" fmla="*/ 638629 h 8069943"/>
                <a:gd name="connsiteX81" fmla="*/ 5312229 w 5718629"/>
                <a:gd name="connsiteY81" fmla="*/ 551543 h 8069943"/>
                <a:gd name="connsiteX82" fmla="*/ 5428343 w 5718629"/>
                <a:gd name="connsiteY82" fmla="*/ 464457 h 8069943"/>
                <a:gd name="connsiteX83" fmla="*/ 5457371 w 5718629"/>
                <a:gd name="connsiteY83" fmla="*/ 377372 h 8069943"/>
                <a:gd name="connsiteX84" fmla="*/ 5544457 w 5718629"/>
                <a:gd name="connsiteY84" fmla="*/ 217715 h 8069943"/>
                <a:gd name="connsiteX85" fmla="*/ 5617029 w 5718629"/>
                <a:gd name="connsiteY85" fmla="*/ 130629 h 8069943"/>
                <a:gd name="connsiteX86" fmla="*/ 5646057 w 5718629"/>
                <a:gd name="connsiteY86" fmla="*/ 72572 h 8069943"/>
                <a:gd name="connsiteX87" fmla="*/ 5718629 w 5718629"/>
                <a:gd name="connsiteY87" fmla="*/ 0 h 8069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5718629" h="8069943">
                  <a:moveTo>
                    <a:pt x="0" y="8069943"/>
                  </a:moveTo>
                  <a:cubicBezTo>
                    <a:pt x="24190" y="8065105"/>
                    <a:pt x="49472" y="8064091"/>
                    <a:pt x="72571" y="8055429"/>
                  </a:cubicBezTo>
                  <a:cubicBezTo>
                    <a:pt x="88904" y="8049304"/>
                    <a:pt x="100512" y="8034201"/>
                    <a:pt x="116114" y="8026400"/>
                  </a:cubicBezTo>
                  <a:cubicBezTo>
                    <a:pt x="129798" y="8019558"/>
                    <a:pt x="145143" y="8016724"/>
                    <a:pt x="159657" y="8011886"/>
                  </a:cubicBezTo>
                  <a:cubicBezTo>
                    <a:pt x="210025" y="7961518"/>
                    <a:pt x="210675" y="7967908"/>
                    <a:pt x="246743" y="7895772"/>
                  </a:cubicBezTo>
                  <a:cubicBezTo>
                    <a:pt x="267534" y="7854189"/>
                    <a:pt x="271171" y="7813285"/>
                    <a:pt x="304800" y="7779657"/>
                  </a:cubicBezTo>
                  <a:cubicBezTo>
                    <a:pt x="376618" y="7707839"/>
                    <a:pt x="487797" y="7693211"/>
                    <a:pt x="566057" y="7634515"/>
                  </a:cubicBezTo>
                  <a:lnTo>
                    <a:pt x="624114" y="7590972"/>
                  </a:lnTo>
                  <a:cubicBezTo>
                    <a:pt x="682297" y="7435816"/>
                    <a:pt x="639258" y="7517518"/>
                    <a:pt x="711200" y="7416800"/>
                  </a:cubicBezTo>
                  <a:cubicBezTo>
                    <a:pt x="731407" y="7388511"/>
                    <a:pt x="751672" y="7347548"/>
                    <a:pt x="783771" y="7329715"/>
                  </a:cubicBezTo>
                  <a:cubicBezTo>
                    <a:pt x="810519" y="7314855"/>
                    <a:pt x="841828" y="7310362"/>
                    <a:pt x="870857" y="7300686"/>
                  </a:cubicBezTo>
                  <a:cubicBezTo>
                    <a:pt x="919238" y="7232953"/>
                    <a:pt x="966623" y="7164497"/>
                    <a:pt x="1016000" y="7097486"/>
                  </a:cubicBezTo>
                  <a:cubicBezTo>
                    <a:pt x="1034377" y="7072546"/>
                    <a:pt x="1048281" y="7042099"/>
                    <a:pt x="1074057" y="7024915"/>
                  </a:cubicBezTo>
                  <a:cubicBezTo>
                    <a:pt x="1274261" y="6891444"/>
                    <a:pt x="1068756" y="7030774"/>
                    <a:pt x="1219200" y="6923315"/>
                  </a:cubicBezTo>
                  <a:cubicBezTo>
                    <a:pt x="1266095" y="6889819"/>
                    <a:pt x="1288944" y="6882599"/>
                    <a:pt x="1335314" y="6836229"/>
                  </a:cubicBezTo>
                  <a:cubicBezTo>
                    <a:pt x="1357219" y="6814323"/>
                    <a:pt x="1376187" y="6789433"/>
                    <a:pt x="1393371" y="6763657"/>
                  </a:cubicBezTo>
                  <a:cubicBezTo>
                    <a:pt x="1405373" y="6745654"/>
                    <a:pt x="1411268" y="6724153"/>
                    <a:pt x="1422400" y="6705600"/>
                  </a:cubicBezTo>
                  <a:cubicBezTo>
                    <a:pt x="1463292" y="6637448"/>
                    <a:pt x="1482944" y="6626813"/>
                    <a:pt x="1509486" y="6560457"/>
                  </a:cubicBezTo>
                  <a:cubicBezTo>
                    <a:pt x="1520850" y="6532047"/>
                    <a:pt x="1521541" y="6498832"/>
                    <a:pt x="1538514" y="6473372"/>
                  </a:cubicBezTo>
                  <a:lnTo>
                    <a:pt x="1654629" y="6299200"/>
                  </a:lnTo>
                  <a:cubicBezTo>
                    <a:pt x="1699598" y="6245237"/>
                    <a:pt x="1732113" y="6209242"/>
                    <a:pt x="1770743" y="6154057"/>
                  </a:cubicBezTo>
                  <a:cubicBezTo>
                    <a:pt x="1790750" y="6125476"/>
                    <a:pt x="1814046" y="6098587"/>
                    <a:pt x="1828800" y="6066972"/>
                  </a:cubicBezTo>
                  <a:cubicBezTo>
                    <a:pt x="1848007" y="6025814"/>
                    <a:pt x="1874529" y="5933761"/>
                    <a:pt x="1886857" y="5878286"/>
                  </a:cubicBezTo>
                  <a:cubicBezTo>
                    <a:pt x="1892208" y="5854204"/>
                    <a:pt x="1888127" y="5826528"/>
                    <a:pt x="1901371" y="5805715"/>
                  </a:cubicBezTo>
                  <a:cubicBezTo>
                    <a:pt x="1923411" y="5771080"/>
                    <a:pt x="1965685" y="5752787"/>
                    <a:pt x="1988457" y="5718629"/>
                  </a:cubicBezTo>
                  <a:cubicBezTo>
                    <a:pt x="2056882" y="5615993"/>
                    <a:pt x="1970995" y="5743077"/>
                    <a:pt x="2061029" y="5617029"/>
                  </a:cubicBezTo>
                  <a:cubicBezTo>
                    <a:pt x="2071168" y="5602834"/>
                    <a:pt x="2078705" y="5586730"/>
                    <a:pt x="2090057" y="5573486"/>
                  </a:cubicBezTo>
                  <a:cubicBezTo>
                    <a:pt x="2132909" y="5523492"/>
                    <a:pt x="2150486" y="5525200"/>
                    <a:pt x="2177143" y="5471886"/>
                  </a:cubicBezTo>
                  <a:cubicBezTo>
                    <a:pt x="2188795" y="5448583"/>
                    <a:pt x="2194519" y="5422618"/>
                    <a:pt x="2206171" y="5399315"/>
                  </a:cubicBezTo>
                  <a:cubicBezTo>
                    <a:pt x="2279055" y="5253547"/>
                    <a:pt x="2187890" y="5475839"/>
                    <a:pt x="2264229" y="5297715"/>
                  </a:cubicBezTo>
                  <a:cubicBezTo>
                    <a:pt x="2321253" y="5164658"/>
                    <a:pt x="2228077" y="5350094"/>
                    <a:pt x="2307771" y="5210629"/>
                  </a:cubicBezTo>
                  <a:cubicBezTo>
                    <a:pt x="2318506" y="5191843"/>
                    <a:pt x="2322719" y="5169000"/>
                    <a:pt x="2336800" y="5152572"/>
                  </a:cubicBezTo>
                  <a:cubicBezTo>
                    <a:pt x="2435233" y="5037734"/>
                    <a:pt x="2356843" y="5188217"/>
                    <a:pt x="2452914" y="5050972"/>
                  </a:cubicBezTo>
                  <a:cubicBezTo>
                    <a:pt x="2478670" y="5014178"/>
                    <a:pt x="2508036" y="4934940"/>
                    <a:pt x="2525486" y="4891315"/>
                  </a:cubicBezTo>
                  <a:cubicBezTo>
                    <a:pt x="2530324" y="4867124"/>
                    <a:pt x="2532911" y="4842372"/>
                    <a:pt x="2540000" y="4818743"/>
                  </a:cubicBezTo>
                  <a:cubicBezTo>
                    <a:pt x="2549691" y="4786441"/>
                    <a:pt x="2575483" y="4738900"/>
                    <a:pt x="2583543" y="4702629"/>
                  </a:cubicBezTo>
                  <a:cubicBezTo>
                    <a:pt x="2606044" y="4601373"/>
                    <a:pt x="2582017" y="4563343"/>
                    <a:pt x="2699657" y="4484915"/>
                  </a:cubicBezTo>
                  <a:cubicBezTo>
                    <a:pt x="2782801" y="4429485"/>
                    <a:pt x="2705729" y="4487845"/>
                    <a:pt x="2786743" y="4397829"/>
                  </a:cubicBezTo>
                  <a:cubicBezTo>
                    <a:pt x="2814206" y="4367315"/>
                    <a:pt x="2873829" y="4310743"/>
                    <a:pt x="2873829" y="4310743"/>
                  </a:cubicBezTo>
                  <a:cubicBezTo>
                    <a:pt x="2883505" y="4281714"/>
                    <a:pt x="2887997" y="4250405"/>
                    <a:pt x="2902857" y="4223657"/>
                  </a:cubicBezTo>
                  <a:cubicBezTo>
                    <a:pt x="2912825" y="4205714"/>
                    <a:pt x="2933798" y="4196317"/>
                    <a:pt x="2946400" y="4180115"/>
                  </a:cubicBezTo>
                  <a:cubicBezTo>
                    <a:pt x="2967819" y="4152576"/>
                    <a:pt x="2981752" y="4119518"/>
                    <a:pt x="3004457" y="4093029"/>
                  </a:cubicBezTo>
                  <a:cubicBezTo>
                    <a:pt x="3040079" y="4051470"/>
                    <a:pt x="3096092" y="4025873"/>
                    <a:pt x="3120571" y="3976915"/>
                  </a:cubicBezTo>
                  <a:lnTo>
                    <a:pt x="3207657" y="3802743"/>
                  </a:lnTo>
                  <a:cubicBezTo>
                    <a:pt x="3237167" y="3655190"/>
                    <a:pt x="3206930" y="3790773"/>
                    <a:pt x="3236686" y="3686629"/>
                  </a:cubicBezTo>
                  <a:cubicBezTo>
                    <a:pt x="3242166" y="3667449"/>
                    <a:pt x="3243342" y="3646907"/>
                    <a:pt x="3251200" y="3628572"/>
                  </a:cubicBezTo>
                  <a:cubicBezTo>
                    <a:pt x="3258072" y="3612538"/>
                    <a:pt x="3271876" y="3600343"/>
                    <a:pt x="3280229" y="3585029"/>
                  </a:cubicBezTo>
                  <a:cubicBezTo>
                    <a:pt x="3352340" y="3452827"/>
                    <a:pt x="3294684" y="3483450"/>
                    <a:pt x="3381829" y="3454400"/>
                  </a:cubicBezTo>
                  <a:cubicBezTo>
                    <a:pt x="3437735" y="3370539"/>
                    <a:pt x="3379141" y="3446336"/>
                    <a:pt x="3454400" y="3381829"/>
                  </a:cubicBezTo>
                  <a:cubicBezTo>
                    <a:pt x="3475180" y="3364018"/>
                    <a:pt x="3490562" y="3340193"/>
                    <a:pt x="3512457" y="3323772"/>
                  </a:cubicBezTo>
                  <a:cubicBezTo>
                    <a:pt x="3529766" y="3310790"/>
                    <a:pt x="3553435" y="3308027"/>
                    <a:pt x="3570514" y="3294743"/>
                  </a:cubicBezTo>
                  <a:cubicBezTo>
                    <a:pt x="3618456" y="3257455"/>
                    <a:pt x="3652071" y="3212496"/>
                    <a:pt x="3686629" y="3164115"/>
                  </a:cubicBezTo>
                  <a:cubicBezTo>
                    <a:pt x="3696768" y="3149920"/>
                    <a:pt x="3707002" y="3135718"/>
                    <a:pt x="3715657" y="3120572"/>
                  </a:cubicBezTo>
                  <a:cubicBezTo>
                    <a:pt x="3726392" y="3101786"/>
                    <a:pt x="3733219" y="3080863"/>
                    <a:pt x="3744686" y="3062515"/>
                  </a:cubicBezTo>
                  <a:cubicBezTo>
                    <a:pt x="3757507" y="3042001"/>
                    <a:pt x="3773715" y="3023810"/>
                    <a:pt x="3788229" y="3004457"/>
                  </a:cubicBezTo>
                  <a:cubicBezTo>
                    <a:pt x="3800790" y="2966774"/>
                    <a:pt x="3814418" y="2923049"/>
                    <a:pt x="3831771" y="2888343"/>
                  </a:cubicBezTo>
                  <a:cubicBezTo>
                    <a:pt x="3839572" y="2872740"/>
                    <a:pt x="3847672" y="2856287"/>
                    <a:pt x="3860800" y="2844800"/>
                  </a:cubicBezTo>
                  <a:cubicBezTo>
                    <a:pt x="3887056" y="2821826"/>
                    <a:pt x="3919976" y="2807676"/>
                    <a:pt x="3947886" y="2786743"/>
                  </a:cubicBezTo>
                  <a:lnTo>
                    <a:pt x="4005943" y="2743200"/>
                  </a:lnTo>
                  <a:cubicBezTo>
                    <a:pt x="4040737" y="2691008"/>
                    <a:pt x="4131289" y="2555845"/>
                    <a:pt x="4136571" y="2540000"/>
                  </a:cubicBezTo>
                  <a:cubicBezTo>
                    <a:pt x="4158380" y="2474575"/>
                    <a:pt x="4150542" y="2491248"/>
                    <a:pt x="4194629" y="2409372"/>
                  </a:cubicBezTo>
                  <a:cubicBezTo>
                    <a:pt x="4213122" y="2375028"/>
                    <a:pt x="4230318" y="2339727"/>
                    <a:pt x="4252686" y="2307772"/>
                  </a:cubicBezTo>
                  <a:cubicBezTo>
                    <a:pt x="4264457" y="2290956"/>
                    <a:pt x="4282871" y="2279814"/>
                    <a:pt x="4296229" y="2264229"/>
                  </a:cubicBezTo>
                  <a:cubicBezTo>
                    <a:pt x="4311972" y="2245862"/>
                    <a:pt x="4322666" y="2223277"/>
                    <a:pt x="4339771" y="2206172"/>
                  </a:cubicBezTo>
                  <a:cubicBezTo>
                    <a:pt x="4356876" y="2189067"/>
                    <a:pt x="4380724" y="2179734"/>
                    <a:pt x="4397829" y="2162629"/>
                  </a:cubicBezTo>
                  <a:cubicBezTo>
                    <a:pt x="4474070" y="2086388"/>
                    <a:pt x="4412917" y="2126990"/>
                    <a:pt x="4470400" y="2046515"/>
                  </a:cubicBezTo>
                  <a:cubicBezTo>
                    <a:pt x="4482331" y="2029812"/>
                    <a:pt x="4499429" y="2017486"/>
                    <a:pt x="4513943" y="2002972"/>
                  </a:cubicBezTo>
                  <a:cubicBezTo>
                    <a:pt x="4522816" y="1980789"/>
                    <a:pt x="4549904" y="1917186"/>
                    <a:pt x="4557486" y="1886857"/>
                  </a:cubicBezTo>
                  <a:cubicBezTo>
                    <a:pt x="4563469" y="1862924"/>
                    <a:pt x="4564199" y="1837689"/>
                    <a:pt x="4572000" y="1814286"/>
                  </a:cubicBezTo>
                  <a:cubicBezTo>
                    <a:pt x="4604027" y="1718205"/>
                    <a:pt x="4592900" y="1792309"/>
                    <a:pt x="4630057" y="1712686"/>
                  </a:cubicBezTo>
                  <a:cubicBezTo>
                    <a:pt x="4656654" y="1655691"/>
                    <a:pt x="4667742" y="1590847"/>
                    <a:pt x="4702629" y="1538515"/>
                  </a:cubicBezTo>
                  <a:cubicBezTo>
                    <a:pt x="4712305" y="1524001"/>
                    <a:pt x="4720068" y="1508010"/>
                    <a:pt x="4731657" y="1494972"/>
                  </a:cubicBezTo>
                  <a:cubicBezTo>
                    <a:pt x="4803962" y="1413629"/>
                    <a:pt x="4796107" y="1422977"/>
                    <a:pt x="4862286" y="1378857"/>
                  </a:cubicBezTo>
                  <a:cubicBezTo>
                    <a:pt x="4867124" y="1364343"/>
                    <a:pt x="4871428" y="1349640"/>
                    <a:pt x="4876800" y="1335315"/>
                  </a:cubicBezTo>
                  <a:cubicBezTo>
                    <a:pt x="4885948" y="1310920"/>
                    <a:pt x="4898342" y="1287698"/>
                    <a:pt x="4905829" y="1262743"/>
                  </a:cubicBezTo>
                  <a:cubicBezTo>
                    <a:pt x="4913372" y="1237598"/>
                    <a:pt x="4918726" y="1174859"/>
                    <a:pt x="4934857" y="1146629"/>
                  </a:cubicBezTo>
                  <a:cubicBezTo>
                    <a:pt x="4946859" y="1125626"/>
                    <a:pt x="4964340" y="1108257"/>
                    <a:pt x="4978400" y="1088572"/>
                  </a:cubicBezTo>
                  <a:cubicBezTo>
                    <a:pt x="4988539" y="1074377"/>
                    <a:pt x="4997753" y="1059543"/>
                    <a:pt x="5007429" y="1045029"/>
                  </a:cubicBezTo>
                  <a:cubicBezTo>
                    <a:pt x="5012267" y="1030515"/>
                    <a:pt x="5014513" y="1014860"/>
                    <a:pt x="5021943" y="1001486"/>
                  </a:cubicBezTo>
                  <a:cubicBezTo>
                    <a:pt x="5038886" y="970988"/>
                    <a:pt x="5062520" y="944593"/>
                    <a:pt x="5080000" y="914400"/>
                  </a:cubicBezTo>
                  <a:cubicBezTo>
                    <a:pt x="5133219" y="822476"/>
                    <a:pt x="5171658" y="720228"/>
                    <a:pt x="5239657" y="638629"/>
                  </a:cubicBezTo>
                  <a:cubicBezTo>
                    <a:pt x="5263848" y="609600"/>
                    <a:pt x="5284463" y="577173"/>
                    <a:pt x="5312229" y="551543"/>
                  </a:cubicBezTo>
                  <a:cubicBezTo>
                    <a:pt x="5347779" y="518727"/>
                    <a:pt x="5428343" y="464457"/>
                    <a:pt x="5428343" y="464457"/>
                  </a:cubicBezTo>
                  <a:cubicBezTo>
                    <a:pt x="5438019" y="435429"/>
                    <a:pt x="5445318" y="405496"/>
                    <a:pt x="5457371" y="377372"/>
                  </a:cubicBezTo>
                  <a:cubicBezTo>
                    <a:pt x="5496885" y="285172"/>
                    <a:pt x="5502045" y="281333"/>
                    <a:pt x="5544457" y="217715"/>
                  </a:cubicBezTo>
                  <a:cubicBezTo>
                    <a:pt x="5576725" y="120909"/>
                    <a:pt x="5530755" y="231282"/>
                    <a:pt x="5617029" y="130629"/>
                  </a:cubicBezTo>
                  <a:cubicBezTo>
                    <a:pt x="5631110" y="114201"/>
                    <a:pt x="5633481" y="90178"/>
                    <a:pt x="5646057" y="72572"/>
                  </a:cubicBezTo>
                  <a:lnTo>
                    <a:pt x="5718629" y="0"/>
                  </a:lnTo>
                </a:path>
              </a:pathLst>
            </a:custGeom>
            <a:noFill/>
            <a:ln w="762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8" name="テキスト ボックス 27"/>
          <p:cNvSpPr txBox="1"/>
          <p:nvPr/>
        </p:nvSpPr>
        <p:spPr>
          <a:xfrm rot="16200000">
            <a:off x="3011924" y="914235"/>
            <a:ext cx="738664" cy="1015663"/>
          </a:xfrm>
          <a:prstGeom prst="rect">
            <a:avLst/>
          </a:prstGeom>
          <a:solidFill>
            <a:schemeClr val="bg1"/>
          </a:solidFill>
        </p:spPr>
        <p:txBody>
          <a:bodyPr vert="eaVert" wrap="none" rtlCol="0">
            <a:spAutoFit/>
          </a:bodyPr>
          <a:lstStyle/>
          <a:p>
            <a:r>
              <a:rPr lang="ja-JP" altLang="en-US" sz="3600" dirty="0" smtClean="0">
                <a:solidFill>
                  <a:schemeClr val="bg1">
                    <a:lumMod val="50000"/>
                  </a:schemeClr>
                </a:solidFill>
                <a:latin typeface="HGS創英角ｺﾞｼｯｸUB" panose="020B0900000000000000" pitchFamily="50" charset="-128"/>
                <a:ea typeface="HGS創英角ｺﾞｼｯｸUB" panose="020B0900000000000000" pitchFamily="50" charset="-128"/>
              </a:rPr>
              <a:t>道路</a:t>
            </a:r>
            <a:endParaRPr kumimoji="1" lang="ja-JP" altLang="en-US" sz="3600" dirty="0">
              <a:solidFill>
                <a:schemeClr val="bg1">
                  <a:lumMod val="50000"/>
                </a:schemeClr>
              </a:solidFill>
              <a:latin typeface="HGS創英角ｺﾞｼｯｸUB" panose="020B0900000000000000" pitchFamily="50" charset="-128"/>
              <a:ea typeface="HGS創英角ｺﾞｼｯｸUB" panose="020B0900000000000000" pitchFamily="50" charset="-128"/>
            </a:endParaRPr>
          </a:p>
        </p:txBody>
      </p:sp>
      <p:sp>
        <p:nvSpPr>
          <p:cNvPr id="29" name="テキスト ボックス 28"/>
          <p:cNvSpPr txBox="1"/>
          <p:nvPr/>
        </p:nvSpPr>
        <p:spPr>
          <a:xfrm rot="16200000">
            <a:off x="1325830" y="2461538"/>
            <a:ext cx="1846659" cy="1477328"/>
          </a:xfrm>
          <a:prstGeom prst="rect">
            <a:avLst/>
          </a:prstGeom>
          <a:solidFill>
            <a:schemeClr val="bg1"/>
          </a:solidFill>
        </p:spPr>
        <p:txBody>
          <a:bodyPr vert="eaVert" wrap="none" rtlCol="0">
            <a:spAutoFit/>
          </a:bodyPr>
          <a:lstStyle/>
          <a:p>
            <a:r>
              <a:rPr lang="ja-JP" altLang="en-US" sz="3600" dirty="0" smtClean="0">
                <a:solidFill>
                  <a:srgbClr val="FFC000"/>
                </a:solidFill>
                <a:latin typeface="HGS創英角ｺﾞｼｯｸUB" panose="020B0900000000000000" pitchFamily="50" charset="-128"/>
                <a:ea typeface="HGS創英角ｺﾞｼｯｸUB" panose="020B0900000000000000" pitchFamily="50" charset="-128"/>
              </a:rPr>
              <a:t>民地</a:t>
            </a:r>
            <a:endParaRPr lang="en-US" altLang="ja-JP" sz="3600" dirty="0" smtClean="0">
              <a:solidFill>
                <a:srgbClr val="FFC000"/>
              </a:solidFill>
              <a:latin typeface="HGS創英角ｺﾞｼｯｸUB" panose="020B0900000000000000" pitchFamily="50" charset="-128"/>
              <a:ea typeface="HGS創英角ｺﾞｼｯｸUB" panose="020B0900000000000000" pitchFamily="50" charset="-128"/>
            </a:endParaRPr>
          </a:p>
          <a:p>
            <a:r>
              <a:rPr lang="ja-JP" altLang="en-US" sz="3600" dirty="0">
                <a:solidFill>
                  <a:srgbClr val="FFC000"/>
                </a:solidFill>
                <a:latin typeface="HGS創英角ｺﾞｼｯｸUB" panose="020B0900000000000000" pitchFamily="50" charset="-128"/>
                <a:ea typeface="HGS創英角ｺﾞｼｯｸUB" panose="020B0900000000000000" pitchFamily="50" charset="-128"/>
              </a:rPr>
              <a:t>　</a:t>
            </a:r>
            <a:r>
              <a:rPr lang="ja-JP" altLang="en-US" sz="3600" dirty="0" smtClean="0">
                <a:solidFill>
                  <a:srgbClr val="FFC000"/>
                </a:solidFill>
                <a:latin typeface="HGS創英角ｺﾞｼｯｸUB" panose="020B0900000000000000" pitchFamily="50" charset="-128"/>
                <a:ea typeface="HGS創英角ｺﾞｼｯｸUB" panose="020B0900000000000000" pitchFamily="50" charset="-128"/>
              </a:rPr>
              <a:t>住宅</a:t>
            </a:r>
            <a:endParaRPr lang="en-US" altLang="ja-JP" sz="3600" dirty="0" smtClean="0">
              <a:solidFill>
                <a:srgbClr val="FFC000"/>
              </a:solidFill>
              <a:latin typeface="HGS創英角ｺﾞｼｯｸUB" panose="020B0900000000000000" pitchFamily="50" charset="-128"/>
              <a:ea typeface="HGS創英角ｺﾞｼｯｸUB" panose="020B0900000000000000" pitchFamily="50" charset="-128"/>
            </a:endParaRPr>
          </a:p>
          <a:p>
            <a:r>
              <a:rPr lang="ja-JP" altLang="en-US" sz="3600" dirty="0">
                <a:solidFill>
                  <a:srgbClr val="FFC000"/>
                </a:solidFill>
                <a:latin typeface="HGS創英角ｺﾞｼｯｸUB" panose="020B0900000000000000" pitchFamily="50" charset="-128"/>
                <a:ea typeface="HGS創英角ｺﾞｼｯｸUB" panose="020B0900000000000000" pitchFamily="50" charset="-128"/>
              </a:rPr>
              <a:t>　</a:t>
            </a:r>
            <a:r>
              <a:rPr lang="ja-JP" altLang="en-US" sz="3600" dirty="0" smtClean="0">
                <a:solidFill>
                  <a:srgbClr val="FFC000"/>
                </a:solidFill>
                <a:latin typeface="HGS創英角ｺﾞｼｯｸUB" panose="020B0900000000000000" pitchFamily="50" charset="-128"/>
                <a:ea typeface="HGS創英角ｺﾞｼｯｸUB" panose="020B0900000000000000" pitchFamily="50" charset="-128"/>
              </a:rPr>
              <a:t>企業</a:t>
            </a:r>
            <a:endParaRPr kumimoji="1" lang="ja-JP" altLang="en-US" sz="3600" dirty="0">
              <a:solidFill>
                <a:srgbClr val="FFC000"/>
              </a:solidFill>
              <a:latin typeface="HGS創英角ｺﾞｼｯｸUB" panose="020B0900000000000000" pitchFamily="50" charset="-128"/>
              <a:ea typeface="HGS創英角ｺﾞｼｯｸUB" panose="020B0900000000000000" pitchFamily="50" charset="-128"/>
            </a:endParaRPr>
          </a:p>
        </p:txBody>
      </p:sp>
      <p:sp>
        <p:nvSpPr>
          <p:cNvPr id="18" name="テキスト ボックス 17"/>
          <p:cNvSpPr txBox="1"/>
          <p:nvPr/>
        </p:nvSpPr>
        <p:spPr>
          <a:xfrm rot="16200000">
            <a:off x="707669" y="-51485"/>
            <a:ext cx="738664" cy="1938992"/>
          </a:xfrm>
          <a:prstGeom prst="rect">
            <a:avLst/>
          </a:prstGeom>
          <a:solidFill>
            <a:schemeClr val="bg1"/>
          </a:solidFill>
        </p:spPr>
        <p:txBody>
          <a:bodyPr vert="eaVert" wrap="none" rtlCol="0">
            <a:spAutoFit/>
          </a:bodyPr>
          <a:lstStyle/>
          <a:p>
            <a:r>
              <a:rPr lang="ja-JP" altLang="en-US" sz="3600" dirty="0" smtClean="0">
                <a:latin typeface="HGS創英角ｺﾞｼｯｸUB" panose="020B0900000000000000" pitchFamily="50" charset="-128"/>
                <a:ea typeface="HGS創英角ｺﾞｼｯｸUB" panose="020B0900000000000000" pitchFamily="50" charset="-128"/>
              </a:rPr>
              <a:t>都市全体</a:t>
            </a:r>
            <a:endParaRPr kumimoji="1" lang="ja-JP" altLang="en-US" sz="3600" dirty="0">
              <a:latin typeface="HGS創英角ｺﾞｼｯｸUB" panose="020B0900000000000000" pitchFamily="50" charset="-128"/>
              <a:ea typeface="HGS創英角ｺﾞｼｯｸUB" panose="020B0900000000000000" pitchFamily="50" charset="-128"/>
            </a:endParaRPr>
          </a:p>
        </p:txBody>
      </p:sp>
      <p:pic>
        <p:nvPicPr>
          <p:cNvPr id="30" name="図 29"/>
          <p:cNvPicPr>
            <a:picLocks noChangeAspect="1"/>
          </p:cNvPicPr>
          <p:nvPr/>
        </p:nvPicPr>
        <p:blipFill rotWithShape="1">
          <a:blip r:embed="rId4" cstate="print"/>
          <a:srcRect l="18247" r="11970"/>
          <a:stretch/>
        </p:blipFill>
        <p:spPr>
          <a:xfrm>
            <a:off x="-18700" y="-200428"/>
            <a:ext cx="9429750" cy="7597243"/>
          </a:xfrm>
          <a:prstGeom prst="rect">
            <a:avLst/>
          </a:prstGeom>
        </p:spPr>
      </p:pic>
      <p:grpSp>
        <p:nvGrpSpPr>
          <p:cNvPr id="27" name="グループ化 26"/>
          <p:cNvGrpSpPr/>
          <p:nvPr/>
        </p:nvGrpSpPr>
        <p:grpSpPr>
          <a:xfrm>
            <a:off x="785024" y="2492896"/>
            <a:ext cx="7566495" cy="2477309"/>
            <a:chOff x="785024" y="2492896"/>
            <a:chExt cx="7566495" cy="2477309"/>
          </a:xfrm>
        </p:grpSpPr>
        <p:sp>
          <p:nvSpPr>
            <p:cNvPr id="31" name="正方形/長方形 30"/>
            <p:cNvSpPr/>
            <p:nvPr/>
          </p:nvSpPr>
          <p:spPr>
            <a:xfrm>
              <a:off x="785024" y="2492896"/>
              <a:ext cx="7566495" cy="769441"/>
            </a:xfrm>
            <a:prstGeom prst="rect">
              <a:avLst/>
            </a:prstGeom>
          </p:spPr>
          <p:txBody>
            <a:bodyPr wrap="none">
              <a:spAutoFit/>
            </a:bodyPr>
            <a:lstStyle/>
            <a:p>
              <a:pPr algn="ctr"/>
              <a:r>
                <a:rPr lang="ja-JP" altLang="ja-JP" sz="4400" dirty="0" smtClean="0">
                  <a:solidFill>
                    <a:srgbClr val="FFFFFF"/>
                  </a:solidFill>
                  <a:latin typeface="HGP創英角ｺﾞｼｯｸUB"/>
                  <a:ea typeface="HGP創英角ｺﾞｼｯｸUB"/>
                  <a:cs typeface="HGP創英角ｺﾞｼｯｸUB"/>
                </a:rPr>
                <a:t>水辺のソーシャルデザイン</a:t>
              </a:r>
              <a:r>
                <a:rPr lang="ja-JP" altLang="en-US" sz="4400" dirty="0" smtClean="0">
                  <a:solidFill>
                    <a:srgbClr val="FFFFFF"/>
                  </a:solidFill>
                  <a:latin typeface="HGP創英角ｺﾞｼｯｸUB"/>
                  <a:ea typeface="HGP創英角ｺﾞｼｯｸUB"/>
                  <a:cs typeface="HGP創英角ｺﾞｼｯｸUB"/>
                </a:rPr>
                <a:t>には、</a:t>
              </a:r>
              <a:endParaRPr lang="en-US" altLang="ja-JP" sz="4400" dirty="0" smtClean="0">
                <a:solidFill>
                  <a:srgbClr val="FFFFFF"/>
                </a:solidFill>
                <a:latin typeface="HGP創英角ｺﾞｼｯｸUB"/>
                <a:ea typeface="HGP創英角ｺﾞｼｯｸUB"/>
                <a:cs typeface="HGP創英角ｺﾞｼｯｸUB"/>
              </a:endParaRPr>
            </a:p>
          </p:txBody>
        </p:sp>
        <p:sp>
          <p:nvSpPr>
            <p:cNvPr id="33" name="正方形/長方形 32"/>
            <p:cNvSpPr/>
            <p:nvPr/>
          </p:nvSpPr>
          <p:spPr>
            <a:xfrm>
              <a:off x="1064754" y="3523655"/>
              <a:ext cx="7007046" cy="1446550"/>
            </a:xfrm>
            <a:prstGeom prst="rect">
              <a:avLst/>
            </a:prstGeom>
          </p:spPr>
          <p:txBody>
            <a:bodyPr wrap="none">
              <a:spAutoFit/>
            </a:bodyPr>
            <a:lstStyle/>
            <a:p>
              <a:pPr algn="ctr"/>
              <a:r>
                <a:rPr lang="ja-JP" altLang="en-US" sz="4400" dirty="0" smtClean="0">
                  <a:solidFill>
                    <a:srgbClr val="FFFFFF"/>
                  </a:solidFill>
                  <a:latin typeface="HGP創英角ｺﾞｼｯｸUB"/>
                  <a:ea typeface="HGP創英角ｺﾞｼｯｸUB"/>
                  <a:cs typeface="HGP創英角ｺﾞｼｯｸUB"/>
                </a:rPr>
                <a:t>都市全体を含めた</a:t>
              </a:r>
              <a:endParaRPr lang="en-US" altLang="ja-JP" sz="4400" dirty="0" smtClean="0">
                <a:solidFill>
                  <a:srgbClr val="FFFFFF"/>
                </a:solidFill>
                <a:latin typeface="HGP創英角ｺﾞｼｯｸUB"/>
                <a:ea typeface="HGP創英角ｺﾞｼｯｸUB"/>
                <a:cs typeface="HGP創英角ｺﾞｼｯｸUB"/>
              </a:endParaRPr>
            </a:p>
            <a:p>
              <a:pPr algn="ctr"/>
              <a:r>
                <a:rPr lang="ja-JP" altLang="en-US" sz="4400" dirty="0" smtClean="0">
                  <a:solidFill>
                    <a:srgbClr val="FFFFFF"/>
                  </a:solidFill>
                  <a:latin typeface="HGP創英角ｺﾞｼｯｸUB"/>
                  <a:ea typeface="HGP創英角ｺﾞｼｯｸUB"/>
                  <a:cs typeface="HGP創英角ｺﾞｼｯｸUB"/>
                </a:rPr>
                <a:t>エリアマネージメントが重要！</a:t>
              </a:r>
              <a:endParaRPr lang="en-US" altLang="ja-JP" sz="4400" dirty="0" smtClean="0">
                <a:solidFill>
                  <a:srgbClr val="FFFFFF"/>
                </a:solidFill>
                <a:latin typeface="HGP創英角ｺﾞｼｯｸUB"/>
                <a:ea typeface="HGP創英角ｺﾞｼｯｸUB"/>
                <a:cs typeface="HGP創英角ｺﾞｼｯｸUB"/>
              </a:endParaRPr>
            </a:p>
          </p:txBody>
        </p:sp>
      </p:grpSp>
      <p:sp>
        <p:nvSpPr>
          <p:cNvPr id="6" name="スライド番号プレースホルダー 5"/>
          <p:cNvSpPr>
            <a:spLocks noGrp="1"/>
          </p:cNvSpPr>
          <p:nvPr>
            <p:ph type="sldNum" sz="quarter" idx="12"/>
          </p:nvPr>
        </p:nvSpPr>
        <p:spPr/>
        <p:txBody>
          <a:bodyPr/>
          <a:lstStyle/>
          <a:p>
            <a:fld id="{CE9331C3-343D-4A15-AB63-DCC2F0A65DDE}" type="slidenum">
              <a:rPr lang="en-US" altLang="ja-JP" smtClean="0"/>
              <a:pPr/>
              <a:t>24</a:t>
            </a:fld>
            <a:endParaRPr lang="en-US" altLang="ja-JP"/>
          </a:p>
        </p:txBody>
      </p:sp>
    </p:spTree>
    <p:extLst>
      <p:ext uri="{BB962C8B-B14F-4D97-AF65-F5344CB8AC3E}">
        <p14:creationId xmlns:p14="http://schemas.microsoft.com/office/powerpoint/2010/main" val="1628175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正方形/長方形 26"/>
          <p:cNvSpPr/>
          <p:nvPr/>
        </p:nvSpPr>
        <p:spPr>
          <a:xfrm>
            <a:off x="1633810" y="836712"/>
            <a:ext cx="5868914" cy="3293209"/>
          </a:xfrm>
          <a:prstGeom prst="rect">
            <a:avLst/>
          </a:prstGeom>
        </p:spPr>
        <p:txBody>
          <a:bodyPr wrap="none">
            <a:spAutoFit/>
          </a:bodyPr>
          <a:lstStyle/>
          <a:p>
            <a:pPr algn="ctr"/>
            <a:r>
              <a:rPr lang="ja-JP" altLang="en-US" sz="3200" dirty="0" smtClean="0">
                <a:solidFill>
                  <a:srgbClr val="FFFFFF"/>
                </a:solidFill>
                <a:latin typeface="HGP創英角ｺﾞｼｯｸUB"/>
                <a:ea typeface="HGP創英角ｺﾞｼｯｸUB"/>
                <a:cs typeface="HGP創英角ｺﾞｼｯｸUB"/>
              </a:rPr>
              <a:t>河川以外の公共空間の占用制度</a:t>
            </a:r>
            <a:endParaRPr lang="en-US" altLang="ja-JP" sz="3200" dirty="0" smtClean="0">
              <a:solidFill>
                <a:srgbClr val="FFFFFF"/>
              </a:solidFill>
              <a:latin typeface="HGP創英角ｺﾞｼｯｸUB"/>
              <a:ea typeface="HGP創英角ｺﾞｼｯｸUB"/>
              <a:cs typeface="HGP創英角ｺﾞｼｯｸUB"/>
            </a:endParaRPr>
          </a:p>
          <a:p>
            <a:pPr algn="ctr"/>
            <a:endParaRPr lang="en-US" altLang="ja-JP" sz="4400" dirty="0">
              <a:solidFill>
                <a:srgbClr val="FFFFFF"/>
              </a:solidFill>
              <a:latin typeface="HGP創英角ｺﾞｼｯｸUB"/>
              <a:ea typeface="HGP創英角ｺﾞｼｯｸUB"/>
              <a:cs typeface="HGP創英角ｺﾞｼｯｸUB"/>
            </a:endParaRPr>
          </a:p>
          <a:p>
            <a:pPr algn="ctr"/>
            <a:r>
              <a:rPr lang="ja-JP" altLang="en-US" sz="4400" dirty="0" smtClean="0">
                <a:solidFill>
                  <a:srgbClr val="FFFFFF"/>
                </a:solidFill>
                <a:latin typeface="HGP創英角ｺﾞｼｯｸUB"/>
                <a:ea typeface="HGP創英角ｺﾞｼｯｸUB"/>
                <a:cs typeface="HGP創英角ｺﾞｼｯｸUB"/>
              </a:rPr>
              <a:t>道路</a:t>
            </a:r>
            <a:endParaRPr lang="en-US" altLang="ja-JP" sz="4400" dirty="0" smtClean="0">
              <a:solidFill>
                <a:srgbClr val="FFFFFF"/>
              </a:solidFill>
              <a:latin typeface="HGP創英角ｺﾞｼｯｸUB"/>
              <a:ea typeface="HGP創英角ｺﾞｼｯｸUB"/>
              <a:cs typeface="HGP創英角ｺﾞｼｯｸUB"/>
            </a:endParaRPr>
          </a:p>
          <a:p>
            <a:pPr algn="ctr"/>
            <a:r>
              <a:rPr lang="ja-JP" altLang="en-US" sz="4400" dirty="0" smtClean="0">
                <a:solidFill>
                  <a:srgbClr val="FFFFFF"/>
                </a:solidFill>
                <a:latin typeface="HGP創英角ｺﾞｼｯｸUB"/>
                <a:ea typeface="HGP創英角ｺﾞｼｯｸUB"/>
                <a:cs typeface="HGP創英角ｺﾞｼｯｸUB"/>
              </a:rPr>
              <a:t>公園</a:t>
            </a:r>
            <a:endParaRPr lang="en-US" altLang="ja-JP" sz="4400" dirty="0" smtClean="0">
              <a:solidFill>
                <a:srgbClr val="FFFFFF"/>
              </a:solidFill>
              <a:latin typeface="HGP創英角ｺﾞｼｯｸUB"/>
              <a:ea typeface="HGP創英角ｺﾞｼｯｸUB"/>
              <a:cs typeface="HGP創英角ｺﾞｼｯｸUB"/>
            </a:endParaRPr>
          </a:p>
          <a:p>
            <a:pPr algn="ctr"/>
            <a:r>
              <a:rPr lang="ja-JP" altLang="en-US" sz="4400" dirty="0" smtClean="0">
                <a:solidFill>
                  <a:srgbClr val="FFFFFF"/>
                </a:solidFill>
                <a:latin typeface="HGP創英角ｺﾞｼｯｸUB"/>
                <a:ea typeface="HGP創英角ｺﾞｼｯｸUB"/>
                <a:cs typeface="HGP創英角ｺﾞｼｯｸUB"/>
              </a:rPr>
              <a:t>港湾</a:t>
            </a:r>
            <a:endParaRPr lang="en-US" altLang="ja-JP" sz="4400" dirty="0" smtClean="0">
              <a:solidFill>
                <a:srgbClr val="FFFFFF"/>
              </a:solidFill>
              <a:latin typeface="HGP創英角ｺﾞｼｯｸUB"/>
              <a:ea typeface="HGP創英角ｺﾞｼｯｸUB"/>
              <a:cs typeface="HGP創英角ｺﾞｼｯｸUB"/>
            </a:endParaRPr>
          </a:p>
        </p:txBody>
      </p:sp>
      <p:sp>
        <p:nvSpPr>
          <p:cNvPr id="4" name="スライド番号プレースホルダー 3"/>
          <p:cNvSpPr>
            <a:spLocks noGrp="1"/>
          </p:cNvSpPr>
          <p:nvPr>
            <p:ph type="sldNum" sz="quarter" idx="12"/>
          </p:nvPr>
        </p:nvSpPr>
        <p:spPr/>
        <p:txBody>
          <a:bodyPr/>
          <a:lstStyle/>
          <a:p>
            <a:fld id="{CE9331C3-343D-4A15-AB63-DCC2F0A65DDE}" type="slidenum">
              <a:rPr lang="en-US" altLang="ja-JP" smtClean="0"/>
              <a:pPr/>
              <a:t>25</a:t>
            </a:fld>
            <a:endParaRPr lang="en-US" altLang="ja-JP"/>
          </a:p>
        </p:txBody>
      </p:sp>
    </p:spTree>
    <p:extLst>
      <p:ext uri="{BB962C8B-B14F-4D97-AF65-F5344CB8AC3E}">
        <p14:creationId xmlns:p14="http://schemas.microsoft.com/office/powerpoint/2010/main" val="361977442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 3"/>
          <p:cNvGraphicFramePr>
            <a:graphicFrameLocks noGrp="1"/>
          </p:cNvGraphicFramePr>
          <p:nvPr>
            <p:extLst>
              <p:ext uri="{D42A27DB-BD31-4B8C-83A1-F6EECF244321}">
                <p14:modId xmlns:p14="http://schemas.microsoft.com/office/powerpoint/2010/main" val="1089992907"/>
              </p:ext>
            </p:extLst>
          </p:nvPr>
        </p:nvGraphicFramePr>
        <p:xfrm>
          <a:off x="152960" y="764704"/>
          <a:ext cx="8820472" cy="5835493"/>
        </p:xfrm>
        <a:graphic>
          <a:graphicData uri="http://schemas.openxmlformats.org/drawingml/2006/table">
            <a:tbl>
              <a:tblPr firstRow="1" firstCol="1" lastRow="1" lastCol="1" bandRow="1" bandCol="1">
                <a:tableStyleId>{912C8C85-51F0-491E-9774-3900AFEF0FD7}</a:tableStyleId>
              </a:tblPr>
              <a:tblGrid>
                <a:gridCol w="1198155"/>
                <a:gridCol w="1861677"/>
                <a:gridCol w="1872208"/>
                <a:gridCol w="1944216"/>
                <a:gridCol w="1944216"/>
              </a:tblGrid>
              <a:tr h="334809">
                <a:tc>
                  <a:txBody>
                    <a:bodyPr/>
                    <a:lstStyle/>
                    <a:p>
                      <a:pPr algn="just">
                        <a:spcAft>
                          <a:spcPts val="0"/>
                        </a:spcAft>
                      </a:pPr>
                      <a:r>
                        <a:rPr lang="en-US" sz="1400" b="0" dirty="0">
                          <a:solidFill>
                            <a:sysClr val="windowText" lastClr="000000"/>
                          </a:solidFill>
                          <a:effectLst/>
                          <a:latin typeface="+mn-ea"/>
                          <a:ea typeface="+mn-ea"/>
                        </a:rPr>
                        <a:t> </a:t>
                      </a:r>
                      <a:endParaRPr lang="ja-JP" sz="1400" b="0" dirty="0">
                        <a:solidFill>
                          <a:sysClr val="windowText" lastClr="000000"/>
                        </a:solidFill>
                        <a:effectLst/>
                        <a:latin typeface="+mn-ea"/>
                        <a:ea typeface="+mn-ea"/>
                        <a:cs typeface="Times New Roman" panose="02020603050405020304" pitchFamily="18" charset="0"/>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a:spcAft>
                          <a:spcPts val="0"/>
                        </a:spcAft>
                      </a:pPr>
                      <a:r>
                        <a:rPr lang="en-US" sz="1600" b="1" dirty="0">
                          <a:solidFill>
                            <a:schemeClr val="bg1"/>
                          </a:solidFill>
                          <a:effectLst/>
                          <a:latin typeface="+mn-ea"/>
                          <a:ea typeface="+mn-ea"/>
                        </a:rPr>
                        <a:t>河 </a:t>
                      </a:r>
                      <a:r>
                        <a:rPr lang="en-US" sz="1600" b="1" spc="115" dirty="0">
                          <a:solidFill>
                            <a:schemeClr val="bg1"/>
                          </a:solidFill>
                          <a:effectLst/>
                          <a:latin typeface="+mn-ea"/>
                          <a:ea typeface="+mn-ea"/>
                        </a:rPr>
                        <a:t> </a:t>
                      </a:r>
                      <a:r>
                        <a:rPr lang="en-US" sz="1600" b="1" dirty="0">
                          <a:solidFill>
                            <a:schemeClr val="bg1"/>
                          </a:solidFill>
                          <a:effectLst/>
                          <a:latin typeface="+mn-ea"/>
                          <a:ea typeface="+mn-ea"/>
                        </a:rPr>
                        <a:t>川</a:t>
                      </a:r>
                      <a:endParaRPr lang="ja-JP" sz="1600" b="1" dirty="0">
                        <a:solidFill>
                          <a:schemeClr val="bg1"/>
                        </a:solidFill>
                        <a:effectLst/>
                        <a:latin typeface="+mn-ea"/>
                        <a:ea typeface="+mn-ea"/>
                        <a:cs typeface="Times New Roman" panose="02020603050405020304" pitchFamily="18" charset="0"/>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a:spcAft>
                          <a:spcPts val="0"/>
                        </a:spcAft>
                      </a:pPr>
                      <a:r>
                        <a:rPr lang="en-US" sz="1600" b="1" dirty="0">
                          <a:solidFill>
                            <a:schemeClr val="bg1"/>
                          </a:solidFill>
                          <a:effectLst/>
                          <a:latin typeface="+mn-ea"/>
                          <a:ea typeface="+mn-ea"/>
                        </a:rPr>
                        <a:t>道 </a:t>
                      </a:r>
                      <a:r>
                        <a:rPr lang="en-US" sz="1600" b="1" spc="115" dirty="0">
                          <a:solidFill>
                            <a:schemeClr val="bg1"/>
                          </a:solidFill>
                          <a:effectLst/>
                          <a:latin typeface="+mn-ea"/>
                          <a:ea typeface="+mn-ea"/>
                        </a:rPr>
                        <a:t> </a:t>
                      </a:r>
                      <a:r>
                        <a:rPr lang="en-US" sz="1600" b="1" dirty="0">
                          <a:solidFill>
                            <a:schemeClr val="bg1"/>
                          </a:solidFill>
                          <a:effectLst/>
                          <a:latin typeface="+mn-ea"/>
                          <a:ea typeface="+mn-ea"/>
                        </a:rPr>
                        <a:t>路</a:t>
                      </a:r>
                      <a:endParaRPr lang="ja-JP" sz="1600" b="1" dirty="0">
                        <a:solidFill>
                          <a:schemeClr val="bg1"/>
                        </a:solidFill>
                        <a:effectLst/>
                        <a:latin typeface="+mn-ea"/>
                        <a:ea typeface="+mn-ea"/>
                        <a:cs typeface="Times New Roman" panose="02020603050405020304" pitchFamily="18" charset="0"/>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a:spcAft>
                          <a:spcPts val="0"/>
                        </a:spcAft>
                      </a:pPr>
                      <a:r>
                        <a:rPr lang="en-US" sz="1600" b="1" dirty="0">
                          <a:solidFill>
                            <a:schemeClr val="bg1"/>
                          </a:solidFill>
                          <a:effectLst/>
                          <a:latin typeface="+mn-ea"/>
                          <a:ea typeface="+mn-ea"/>
                        </a:rPr>
                        <a:t>公 </a:t>
                      </a:r>
                      <a:r>
                        <a:rPr lang="en-US" sz="1600" b="1" spc="115" dirty="0">
                          <a:solidFill>
                            <a:schemeClr val="bg1"/>
                          </a:solidFill>
                          <a:effectLst/>
                          <a:latin typeface="+mn-ea"/>
                          <a:ea typeface="+mn-ea"/>
                        </a:rPr>
                        <a:t> </a:t>
                      </a:r>
                      <a:r>
                        <a:rPr lang="en-US" sz="1600" b="1" dirty="0">
                          <a:solidFill>
                            <a:schemeClr val="bg1"/>
                          </a:solidFill>
                          <a:effectLst/>
                          <a:latin typeface="+mn-ea"/>
                          <a:ea typeface="+mn-ea"/>
                        </a:rPr>
                        <a:t>園</a:t>
                      </a:r>
                      <a:endParaRPr lang="ja-JP" sz="1600" b="1" dirty="0">
                        <a:solidFill>
                          <a:schemeClr val="bg1"/>
                        </a:solidFill>
                        <a:effectLst/>
                        <a:latin typeface="+mn-ea"/>
                        <a:ea typeface="+mn-ea"/>
                        <a:cs typeface="Times New Roman" panose="02020603050405020304" pitchFamily="18" charset="0"/>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marR="635" algn="ctr">
                        <a:spcAft>
                          <a:spcPts val="0"/>
                        </a:spcAft>
                      </a:pPr>
                      <a:r>
                        <a:rPr lang="en-US" sz="1600" b="1" dirty="0">
                          <a:solidFill>
                            <a:schemeClr val="bg1"/>
                          </a:solidFill>
                          <a:effectLst/>
                          <a:latin typeface="+mn-ea"/>
                          <a:ea typeface="+mn-ea"/>
                        </a:rPr>
                        <a:t>港 </a:t>
                      </a:r>
                      <a:r>
                        <a:rPr lang="en-US" sz="1600" b="1" spc="115" dirty="0">
                          <a:solidFill>
                            <a:schemeClr val="bg1"/>
                          </a:solidFill>
                          <a:effectLst/>
                          <a:latin typeface="+mn-ea"/>
                          <a:ea typeface="+mn-ea"/>
                        </a:rPr>
                        <a:t> </a:t>
                      </a:r>
                      <a:r>
                        <a:rPr lang="en-US" sz="1600" b="1" dirty="0">
                          <a:solidFill>
                            <a:schemeClr val="bg1"/>
                          </a:solidFill>
                          <a:effectLst/>
                          <a:latin typeface="+mn-ea"/>
                          <a:ea typeface="+mn-ea"/>
                        </a:rPr>
                        <a:t>湾</a:t>
                      </a:r>
                      <a:endParaRPr lang="ja-JP" sz="1600" b="1" dirty="0">
                        <a:solidFill>
                          <a:schemeClr val="bg1"/>
                        </a:solidFill>
                        <a:effectLst/>
                        <a:latin typeface="+mn-ea"/>
                        <a:ea typeface="+mn-ea"/>
                        <a:cs typeface="Times New Roman" panose="02020603050405020304" pitchFamily="18" charset="0"/>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r>
              <a:tr h="514748">
                <a:tc>
                  <a:txBody>
                    <a:bodyPr/>
                    <a:lstStyle/>
                    <a:p>
                      <a:pPr marR="82550" indent="3175" algn="ctr">
                        <a:spcAft>
                          <a:spcPts val="0"/>
                        </a:spcAft>
                      </a:pPr>
                      <a:r>
                        <a:rPr lang="en-US" sz="1600" b="1" dirty="0" err="1">
                          <a:solidFill>
                            <a:schemeClr val="bg1"/>
                          </a:solidFill>
                          <a:effectLst/>
                          <a:latin typeface="+mn-ea"/>
                          <a:ea typeface="+mn-ea"/>
                        </a:rPr>
                        <a:t>根拠法令</a:t>
                      </a:r>
                      <a:endParaRPr lang="ja-JP" sz="1600" b="1" dirty="0">
                        <a:solidFill>
                          <a:schemeClr val="bg1"/>
                        </a:solidFill>
                        <a:effectLst/>
                        <a:latin typeface="+mn-ea"/>
                        <a:ea typeface="+mn-ea"/>
                        <a:cs typeface="Times New Roman" panose="02020603050405020304" pitchFamily="18" charset="0"/>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6"/>
                    </a:solidFill>
                  </a:tcPr>
                </a:tc>
                <a:tc>
                  <a:txBody>
                    <a:bodyPr/>
                    <a:lstStyle/>
                    <a:p>
                      <a:pPr marL="97790" marR="76835" algn="ctr">
                        <a:spcAft>
                          <a:spcPts val="0"/>
                        </a:spcAft>
                      </a:pPr>
                      <a:r>
                        <a:rPr lang="en-US" sz="1600" b="0" dirty="0" err="1">
                          <a:solidFill>
                            <a:sysClr val="windowText" lastClr="000000"/>
                          </a:solidFill>
                          <a:effectLst/>
                          <a:latin typeface="+mn-ea"/>
                          <a:ea typeface="+mn-ea"/>
                        </a:rPr>
                        <a:t>河川法</a:t>
                      </a:r>
                      <a:endParaRPr lang="ja-JP" sz="1600" b="0" dirty="0">
                        <a:solidFill>
                          <a:sysClr val="windowText" lastClr="000000"/>
                        </a:solidFill>
                        <a:effectLst/>
                        <a:latin typeface="+mn-ea"/>
                        <a:ea typeface="+mn-ea"/>
                        <a:cs typeface="Times New Roman" panose="02020603050405020304" pitchFamily="18" charset="0"/>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marL="102235" marR="71120" algn="ctr">
                        <a:spcAft>
                          <a:spcPts val="0"/>
                        </a:spcAft>
                      </a:pPr>
                      <a:r>
                        <a:rPr lang="en-US" sz="1600" b="0" dirty="0" err="1">
                          <a:solidFill>
                            <a:sysClr val="windowText" lastClr="000000"/>
                          </a:solidFill>
                          <a:effectLst/>
                          <a:latin typeface="+mn-ea"/>
                          <a:ea typeface="+mn-ea"/>
                        </a:rPr>
                        <a:t>道路法</a:t>
                      </a:r>
                      <a:endParaRPr lang="ja-JP" sz="1600" b="0" dirty="0">
                        <a:solidFill>
                          <a:sysClr val="windowText" lastClr="000000"/>
                        </a:solidFill>
                        <a:effectLst/>
                        <a:latin typeface="+mn-ea"/>
                        <a:ea typeface="+mn-ea"/>
                        <a:cs typeface="Times New Roman" panose="02020603050405020304" pitchFamily="18" charset="0"/>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marL="90170" marR="67310" indent="-635" algn="ctr">
                        <a:spcAft>
                          <a:spcPts val="0"/>
                        </a:spcAft>
                      </a:pPr>
                      <a:r>
                        <a:rPr lang="en-US" sz="1600" b="0">
                          <a:solidFill>
                            <a:sysClr val="windowText" lastClr="000000"/>
                          </a:solidFill>
                          <a:effectLst/>
                          <a:latin typeface="+mn-ea"/>
                          <a:ea typeface="+mn-ea"/>
                        </a:rPr>
                        <a:t>都市公園法</a:t>
                      </a:r>
                      <a:endParaRPr lang="ja-JP" sz="1600" b="0">
                        <a:solidFill>
                          <a:sysClr val="windowText" lastClr="000000"/>
                        </a:solidFill>
                        <a:effectLst/>
                        <a:latin typeface="+mn-ea"/>
                        <a:ea typeface="+mn-ea"/>
                        <a:cs typeface="Times New Roman" panose="02020603050405020304" pitchFamily="18" charset="0"/>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marL="111760" marR="75565" indent="635" algn="ctr">
                        <a:spcAft>
                          <a:spcPts val="0"/>
                        </a:spcAft>
                      </a:pPr>
                      <a:r>
                        <a:rPr lang="en-US" sz="1600" b="0" dirty="0" err="1">
                          <a:solidFill>
                            <a:sysClr val="windowText" lastClr="000000"/>
                          </a:solidFill>
                          <a:effectLst/>
                          <a:latin typeface="+mn-ea"/>
                          <a:ea typeface="+mn-ea"/>
                        </a:rPr>
                        <a:t>港湾法</a:t>
                      </a:r>
                      <a:endParaRPr lang="ja-JP" sz="1600" b="0" dirty="0">
                        <a:solidFill>
                          <a:sysClr val="windowText" lastClr="000000"/>
                        </a:solidFill>
                        <a:effectLst/>
                        <a:latin typeface="+mn-ea"/>
                        <a:ea typeface="+mn-ea"/>
                        <a:cs typeface="Times New Roman" panose="02020603050405020304" pitchFamily="18" charset="0"/>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6">
                        <a:lumMod val="40000"/>
                        <a:lumOff val="60000"/>
                      </a:schemeClr>
                    </a:solidFill>
                  </a:tcPr>
                </a:tc>
              </a:tr>
              <a:tr h="590603">
                <a:tc>
                  <a:txBody>
                    <a:bodyPr/>
                    <a:lstStyle/>
                    <a:p>
                      <a:pPr marR="82550" indent="3175" algn="ctr">
                        <a:spcAft>
                          <a:spcPts val="0"/>
                        </a:spcAft>
                      </a:pPr>
                      <a:r>
                        <a:rPr lang="en-US" sz="1600" b="1" dirty="0" err="1">
                          <a:solidFill>
                            <a:schemeClr val="bg1"/>
                          </a:solidFill>
                          <a:effectLst/>
                          <a:latin typeface="+mn-ea"/>
                          <a:ea typeface="+mn-ea"/>
                        </a:rPr>
                        <a:t>許可権者</a:t>
                      </a:r>
                      <a:endParaRPr lang="ja-JP" sz="1600" b="1" dirty="0">
                        <a:solidFill>
                          <a:schemeClr val="bg1"/>
                        </a:solidFill>
                        <a:effectLst/>
                        <a:latin typeface="+mn-ea"/>
                        <a:ea typeface="+mn-ea"/>
                        <a:cs typeface="Times New Roman" panose="02020603050405020304" pitchFamily="18" charset="0"/>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6"/>
                    </a:solidFill>
                  </a:tcPr>
                </a:tc>
                <a:tc>
                  <a:txBody>
                    <a:bodyPr/>
                    <a:lstStyle/>
                    <a:p>
                      <a:pPr marL="97790" marR="76835" algn="ctr">
                        <a:spcAft>
                          <a:spcPts val="0"/>
                        </a:spcAft>
                      </a:pPr>
                      <a:r>
                        <a:rPr lang="en-US" sz="1600" b="0" dirty="0" err="1">
                          <a:solidFill>
                            <a:sysClr val="windowText" lastClr="000000"/>
                          </a:solidFill>
                          <a:effectLst/>
                          <a:latin typeface="+mn-ea"/>
                          <a:ea typeface="+mn-ea"/>
                        </a:rPr>
                        <a:t>河川管理者</a:t>
                      </a:r>
                      <a:endParaRPr lang="ja-JP" sz="1600" b="0" dirty="0">
                        <a:solidFill>
                          <a:sysClr val="windowText" lastClr="000000"/>
                        </a:solidFill>
                        <a:effectLst/>
                        <a:latin typeface="+mn-ea"/>
                        <a:ea typeface="+mn-ea"/>
                        <a:cs typeface="Times New Roman" panose="02020603050405020304" pitchFamily="18" charset="0"/>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marL="102235" marR="71120" algn="ctr">
                        <a:spcAft>
                          <a:spcPts val="0"/>
                        </a:spcAft>
                      </a:pPr>
                      <a:r>
                        <a:rPr lang="en-US" sz="1600" b="0" dirty="0" err="1">
                          <a:solidFill>
                            <a:sysClr val="windowText" lastClr="000000"/>
                          </a:solidFill>
                          <a:effectLst/>
                          <a:latin typeface="+mn-ea"/>
                          <a:ea typeface="+mn-ea"/>
                        </a:rPr>
                        <a:t>道路管理者</a:t>
                      </a:r>
                      <a:endParaRPr lang="ja-JP" sz="1600" b="0" dirty="0">
                        <a:solidFill>
                          <a:sysClr val="windowText" lastClr="000000"/>
                        </a:solidFill>
                        <a:effectLst/>
                        <a:latin typeface="+mn-ea"/>
                        <a:ea typeface="+mn-ea"/>
                        <a:cs typeface="Times New Roman" panose="02020603050405020304" pitchFamily="18" charset="0"/>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marL="90170" marR="67310" indent="-635" algn="ctr">
                        <a:spcAft>
                          <a:spcPts val="0"/>
                        </a:spcAft>
                      </a:pPr>
                      <a:r>
                        <a:rPr lang="en-US" sz="1600" b="0">
                          <a:solidFill>
                            <a:sysClr val="windowText" lastClr="000000"/>
                          </a:solidFill>
                          <a:effectLst/>
                          <a:latin typeface="+mn-ea"/>
                          <a:ea typeface="+mn-ea"/>
                        </a:rPr>
                        <a:t>公園管理者</a:t>
                      </a:r>
                      <a:endParaRPr lang="ja-JP" sz="1600" b="0">
                        <a:solidFill>
                          <a:sysClr val="windowText" lastClr="000000"/>
                        </a:solidFill>
                        <a:effectLst/>
                        <a:latin typeface="+mn-ea"/>
                        <a:ea typeface="+mn-ea"/>
                        <a:cs typeface="Times New Roman" panose="02020603050405020304" pitchFamily="18" charset="0"/>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marL="111760" marR="75565" indent="635" algn="ctr">
                        <a:spcAft>
                          <a:spcPts val="0"/>
                        </a:spcAft>
                      </a:pPr>
                      <a:r>
                        <a:rPr lang="en-US" sz="1600" b="0" dirty="0" err="1">
                          <a:solidFill>
                            <a:sysClr val="windowText" lastClr="000000"/>
                          </a:solidFill>
                          <a:effectLst/>
                          <a:latin typeface="+mn-ea"/>
                          <a:ea typeface="+mn-ea"/>
                        </a:rPr>
                        <a:t>港湾管理者</a:t>
                      </a:r>
                      <a:endParaRPr lang="ja-JP" sz="1600" b="0" dirty="0">
                        <a:solidFill>
                          <a:sysClr val="windowText" lastClr="000000"/>
                        </a:solidFill>
                        <a:effectLst/>
                        <a:latin typeface="+mn-ea"/>
                        <a:ea typeface="+mn-ea"/>
                        <a:cs typeface="Times New Roman" panose="02020603050405020304" pitchFamily="18" charset="0"/>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6">
                        <a:lumMod val="40000"/>
                        <a:lumOff val="60000"/>
                      </a:schemeClr>
                    </a:solidFill>
                  </a:tcPr>
                </a:tc>
              </a:tr>
              <a:tr h="577436">
                <a:tc>
                  <a:txBody>
                    <a:bodyPr/>
                    <a:lstStyle/>
                    <a:p>
                      <a:pPr marR="82550" indent="3175" algn="ctr">
                        <a:spcAft>
                          <a:spcPts val="0"/>
                        </a:spcAft>
                      </a:pPr>
                      <a:r>
                        <a:rPr lang="en-US" sz="1600" b="1" dirty="0" err="1">
                          <a:solidFill>
                            <a:schemeClr val="bg1"/>
                          </a:solidFill>
                          <a:effectLst/>
                          <a:latin typeface="+mn-ea"/>
                          <a:ea typeface="+mn-ea"/>
                        </a:rPr>
                        <a:t>占用場所</a:t>
                      </a:r>
                      <a:endParaRPr lang="ja-JP" sz="1600" b="1" dirty="0">
                        <a:solidFill>
                          <a:schemeClr val="bg1"/>
                        </a:solidFill>
                        <a:effectLst/>
                        <a:latin typeface="+mn-ea"/>
                        <a:ea typeface="+mn-ea"/>
                        <a:cs typeface="Times New Roman" panose="02020603050405020304" pitchFamily="18" charset="0"/>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6"/>
                    </a:solidFill>
                  </a:tcPr>
                </a:tc>
                <a:tc>
                  <a:txBody>
                    <a:bodyPr/>
                    <a:lstStyle/>
                    <a:p>
                      <a:pPr marL="97790" marR="76835" algn="ctr">
                        <a:spcAft>
                          <a:spcPts val="0"/>
                        </a:spcAft>
                      </a:pPr>
                      <a:r>
                        <a:rPr lang="en-US" sz="1600" b="0" dirty="0" err="1" smtClean="0">
                          <a:solidFill>
                            <a:sysClr val="windowText" lastClr="000000"/>
                          </a:solidFill>
                          <a:effectLst/>
                          <a:latin typeface="+mn-ea"/>
                          <a:ea typeface="+mn-ea"/>
                        </a:rPr>
                        <a:t>河川区域</a:t>
                      </a:r>
                      <a:endParaRPr lang="ja-JP" sz="1600" b="0" dirty="0">
                        <a:solidFill>
                          <a:sysClr val="windowText" lastClr="000000"/>
                        </a:solidFill>
                        <a:effectLst/>
                        <a:latin typeface="+mn-ea"/>
                        <a:ea typeface="+mn-ea"/>
                        <a:cs typeface="Times New Roman" panose="02020603050405020304" pitchFamily="18" charset="0"/>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marL="102235" marR="71120" algn="ctr">
                        <a:spcAft>
                          <a:spcPts val="0"/>
                        </a:spcAft>
                      </a:pPr>
                      <a:r>
                        <a:rPr lang="en-US" sz="1600" b="0" dirty="0" err="1">
                          <a:solidFill>
                            <a:sysClr val="windowText" lastClr="000000"/>
                          </a:solidFill>
                          <a:effectLst/>
                          <a:latin typeface="+mn-ea"/>
                          <a:ea typeface="+mn-ea"/>
                        </a:rPr>
                        <a:t>道路</a:t>
                      </a:r>
                      <a:endParaRPr lang="ja-JP" sz="1600" b="0" dirty="0">
                        <a:solidFill>
                          <a:sysClr val="windowText" lastClr="000000"/>
                        </a:solidFill>
                        <a:effectLst/>
                        <a:latin typeface="+mn-ea"/>
                        <a:ea typeface="+mn-ea"/>
                        <a:cs typeface="Times New Roman" panose="02020603050405020304" pitchFamily="18" charset="0"/>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marL="90170" marR="67310" indent="-635" algn="ctr">
                        <a:spcAft>
                          <a:spcPts val="0"/>
                        </a:spcAft>
                      </a:pPr>
                      <a:r>
                        <a:rPr lang="en-US" sz="1600" b="0" dirty="0" err="1">
                          <a:solidFill>
                            <a:sysClr val="windowText" lastClr="000000"/>
                          </a:solidFill>
                          <a:effectLst/>
                          <a:latin typeface="+mn-ea"/>
                          <a:ea typeface="+mn-ea"/>
                        </a:rPr>
                        <a:t>都市公園</a:t>
                      </a:r>
                      <a:endParaRPr lang="ja-JP" sz="1600" b="0" dirty="0">
                        <a:solidFill>
                          <a:sysClr val="windowText" lastClr="000000"/>
                        </a:solidFill>
                        <a:effectLst/>
                        <a:latin typeface="+mn-ea"/>
                        <a:ea typeface="+mn-ea"/>
                        <a:cs typeface="Times New Roman" panose="02020603050405020304" pitchFamily="18" charset="0"/>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marL="111760" marR="75565" indent="635" algn="ctr">
                        <a:spcAft>
                          <a:spcPts val="0"/>
                        </a:spcAft>
                      </a:pPr>
                      <a:r>
                        <a:rPr lang="ja-JP" sz="1600" b="0" dirty="0">
                          <a:solidFill>
                            <a:sysClr val="windowText" lastClr="000000"/>
                          </a:solidFill>
                          <a:effectLst/>
                          <a:latin typeface="+mn-ea"/>
                          <a:ea typeface="+mn-ea"/>
                        </a:rPr>
                        <a:t>港湾</a:t>
                      </a:r>
                      <a:r>
                        <a:rPr lang="ja-JP" sz="1600" b="0" dirty="0" smtClean="0">
                          <a:solidFill>
                            <a:sysClr val="windowText" lastClr="000000"/>
                          </a:solidFill>
                          <a:effectLst/>
                          <a:latin typeface="+mn-ea"/>
                          <a:ea typeface="+mn-ea"/>
                        </a:rPr>
                        <a:t>区域</a:t>
                      </a:r>
                      <a:r>
                        <a:rPr lang="ja-JP" altLang="en-US" sz="1600" b="0" dirty="0" smtClean="0">
                          <a:solidFill>
                            <a:sysClr val="windowText" lastClr="000000"/>
                          </a:solidFill>
                          <a:effectLst/>
                          <a:latin typeface="+mn-ea"/>
                          <a:ea typeface="+mn-ea"/>
                        </a:rPr>
                        <a:t>（</a:t>
                      </a:r>
                      <a:r>
                        <a:rPr lang="ja-JP" sz="1600" b="0" dirty="0" smtClean="0">
                          <a:solidFill>
                            <a:sysClr val="windowText" lastClr="000000"/>
                          </a:solidFill>
                          <a:effectLst/>
                          <a:latin typeface="+mn-ea"/>
                          <a:ea typeface="+mn-ea"/>
                        </a:rPr>
                        <a:t>水域</a:t>
                      </a:r>
                      <a:r>
                        <a:rPr lang="ja-JP" altLang="en-US" sz="1600" b="0" dirty="0" smtClean="0">
                          <a:solidFill>
                            <a:sysClr val="windowText" lastClr="000000"/>
                          </a:solidFill>
                          <a:effectLst/>
                          <a:latin typeface="+mn-ea"/>
                          <a:ea typeface="+mn-ea"/>
                        </a:rPr>
                        <a:t>）</a:t>
                      </a:r>
                      <a:endParaRPr lang="en-US" altLang="ja-JP" sz="1600" b="0" dirty="0" smtClean="0">
                        <a:solidFill>
                          <a:sysClr val="windowText" lastClr="000000"/>
                        </a:solidFill>
                        <a:effectLst/>
                        <a:latin typeface="+mn-ea"/>
                        <a:ea typeface="+mn-ea"/>
                      </a:endParaRPr>
                    </a:p>
                    <a:p>
                      <a:pPr marL="111760" marR="75565" indent="635" algn="ctr">
                        <a:spcAft>
                          <a:spcPts val="0"/>
                        </a:spcAft>
                      </a:pPr>
                      <a:r>
                        <a:rPr lang="ja-JP" sz="1600" b="0" dirty="0" smtClean="0">
                          <a:solidFill>
                            <a:sysClr val="windowText" lastClr="000000"/>
                          </a:solidFill>
                          <a:effectLst/>
                          <a:latin typeface="+mn-ea"/>
                          <a:ea typeface="+mn-ea"/>
                        </a:rPr>
                        <a:t>公共空地</a:t>
                      </a:r>
                      <a:r>
                        <a:rPr lang="ja-JP" altLang="en-US" sz="1600" b="0" dirty="0" smtClean="0">
                          <a:solidFill>
                            <a:sysClr val="windowText" lastClr="000000"/>
                          </a:solidFill>
                          <a:effectLst/>
                          <a:latin typeface="+mn-ea"/>
                          <a:ea typeface="+mn-ea"/>
                        </a:rPr>
                        <a:t>（陸地）</a:t>
                      </a:r>
                      <a:endParaRPr lang="ja-JP" sz="1600" b="0" dirty="0">
                        <a:solidFill>
                          <a:sysClr val="windowText" lastClr="000000"/>
                        </a:solidFill>
                        <a:effectLst/>
                        <a:latin typeface="+mn-ea"/>
                        <a:ea typeface="+mn-ea"/>
                        <a:cs typeface="Times New Roman" panose="02020603050405020304" pitchFamily="18" charset="0"/>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6">
                        <a:lumMod val="40000"/>
                        <a:lumOff val="60000"/>
                      </a:schemeClr>
                    </a:solidFill>
                  </a:tcPr>
                </a:tc>
              </a:tr>
              <a:tr h="574692">
                <a:tc>
                  <a:txBody>
                    <a:bodyPr/>
                    <a:lstStyle/>
                    <a:p>
                      <a:pPr marR="82550" indent="3175" algn="ctr">
                        <a:spcAft>
                          <a:spcPts val="0"/>
                        </a:spcAft>
                      </a:pPr>
                      <a:r>
                        <a:rPr lang="ja-JP" sz="1600" b="1" dirty="0" smtClean="0">
                          <a:solidFill>
                            <a:schemeClr val="bg1"/>
                          </a:solidFill>
                          <a:effectLst/>
                          <a:latin typeface="+mn-ea"/>
                          <a:ea typeface="+mn-ea"/>
                        </a:rPr>
                        <a:t>許可</a:t>
                      </a:r>
                      <a:r>
                        <a:rPr lang="ja-JP" sz="1600" b="1" spc="-5" dirty="0" smtClean="0">
                          <a:solidFill>
                            <a:schemeClr val="bg1"/>
                          </a:solidFill>
                          <a:effectLst/>
                          <a:latin typeface="+mn-ea"/>
                          <a:ea typeface="+mn-ea"/>
                        </a:rPr>
                        <a:t>物件</a:t>
                      </a:r>
                      <a:endParaRPr lang="ja-JP" sz="1600" b="1" dirty="0">
                        <a:solidFill>
                          <a:schemeClr val="bg1"/>
                        </a:solidFill>
                        <a:effectLst/>
                        <a:latin typeface="+mn-ea"/>
                        <a:ea typeface="+mn-ea"/>
                        <a:cs typeface="Times New Roman" panose="02020603050405020304" pitchFamily="18" charset="0"/>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6"/>
                    </a:solidFill>
                  </a:tcPr>
                </a:tc>
                <a:tc>
                  <a:txBody>
                    <a:bodyPr/>
                    <a:lstStyle/>
                    <a:p>
                      <a:pPr marL="97790" marR="76835" algn="ctr">
                        <a:spcAft>
                          <a:spcPts val="0"/>
                        </a:spcAft>
                      </a:pPr>
                      <a:r>
                        <a:rPr lang="en-US" sz="1600" b="0" dirty="0" err="1" smtClean="0">
                          <a:solidFill>
                            <a:sysClr val="windowText" lastClr="000000"/>
                          </a:solidFill>
                          <a:effectLst/>
                          <a:latin typeface="+mn-ea"/>
                          <a:ea typeface="+mn-ea"/>
                        </a:rPr>
                        <a:t>限定列挙</a:t>
                      </a:r>
                      <a:endParaRPr lang="en-US" sz="1600" b="0" dirty="0" smtClean="0">
                        <a:solidFill>
                          <a:sysClr val="windowText" lastClr="000000"/>
                        </a:solidFill>
                        <a:effectLst/>
                        <a:latin typeface="+mn-ea"/>
                        <a:ea typeface="+mn-ea"/>
                      </a:endParaRPr>
                    </a:p>
                    <a:p>
                      <a:pPr marL="97790" marR="76835" algn="ctr">
                        <a:spcAft>
                          <a:spcPts val="0"/>
                        </a:spcAft>
                      </a:pPr>
                      <a:r>
                        <a:rPr lang="ja-JP" altLang="en-US" sz="1400" b="0" dirty="0" smtClean="0">
                          <a:solidFill>
                            <a:srgbClr val="FF0000"/>
                          </a:solidFill>
                          <a:effectLst/>
                          <a:latin typeface="+mn-ea"/>
                          <a:ea typeface="+mn-ea"/>
                          <a:cs typeface="Times New Roman" panose="02020603050405020304" pitchFamily="18" charset="0"/>
                        </a:rPr>
                        <a:t>（民間事業ＯＫ）</a:t>
                      </a:r>
                      <a:endParaRPr lang="ja-JP" sz="1400" b="0" dirty="0">
                        <a:solidFill>
                          <a:srgbClr val="FF0000"/>
                        </a:solidFill>
                        <a:effectLst/>
                        <a:latin typeface="+mn-ea"/>
                        <a:ea typeface="+mn-ea"/>
                        <a:cs typeface="Times New Roman" panose="02020603050405020304" pitchFamily="18" charset="0"/>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marL="102235" marR="71120" algn="ctr">
                        <a:spcAft>
                          <a:spcPts val="0"/>
                        </a:spcAft>
                      </a:pPr>
                      <a:r>
                        <a:rPr lang="en-US" sz="1600" b="0" dirty="0" err="1" smtClean="0">
                          <a:solidFill>
                            <a:sysClr val="windowText" lastClr="000000"/>
                          </a:solidFill>
                          <a:effectLst/>
                          <a:latin typeface="+mn-ea"/>
                          <a:ea typeface="+mn-ea"/>
                        </a:rPr>
                        <a:t>限定列挙</a:t>
                      </a:r>
                      <a:endParaRPr lang="en-US" sz="1600" b="0" dirty="0" smtClean="0">
                        <a:solidFill>
                          <a:sysClr val="windowText" lastClr="000000"/>
                        </a:solidFill>
                        <a:effectLst/>
                        <a:latin typeface="+mn-ea"/>
                        <a:ea typeface="+mn-ea"/>
                      </a:endParaRPr>
                    </a:p>
                    <a:p>
                      <a:pPr marL="102235" marR="71120" indent="0" algn="ctr" defTabSz="914400" rtl="0" eaLnBrk="1" fontAlgn="auto" latinLnBrk="0" hangingPunct="1">
                        <a:lnSpc>
                          <a:spcPct val="100000"/>
                        </a:lnSpc>
                        <a:spcBef>
                          <a:spcPts val="0"/>
                        </a:spcBef>
                        <a:spcAft>
                          <a:spcPts val="0"/>
                        </a:spcAft>
                        <a:buClrTx/>
                        <a:buSzTx/>
                        <a:buFontTx/>
                        <a:buNone/>
                        <a:tabLst/>
                        <a:defRPr/>
                      </a:pPr>
                      <a:r>
                        <a:rPr lang="ja-JP" altLang="en-US" sz="1400" b="0" dirty="0" smtClean="0">
                          <a:solidFill>
                            <a:srgbClr val="FF0000"/>
                          </a:solidFill>
                          <a:effectLst/>
                          <a:latin typeface="+mn-ea"/>
                          <a:ea typeface="+mn-ea"/>
                          <a:cs typeface="Times New Roman" panose="02020603050405020304" pitchFamily="18" charset="0"/>
                        </a:rPr>
                        <a:t>（民間事業ＯＫ）</a:t>
                      </a:r>
                      <a:endParaRPr lang="ja-JP" altLang="ja-JP" sz="1400" b="0" dirty="0" smtClean="0">
                        <a:solidFill>
                          <a:srgbClr val="FF0000"/>
                        </a:solidFill>
                        <a:effectLst/>
                        <a:latin typeface="+mn-ea"/>
                        <a:ea typeface="+mn-ea"/>
                        <a:cs typeface="Times New Roman" panose="02020603050405020304" pitchFamily="18" charset="0"/>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marL="90170" marR="67310" indent="-635" algn="ctr" defTabSz="914400" rtl="0" eaLnBrk="1" fontAlgn="auto" latinLnBrk="0" hangingPunct="1">
                        <a:lnSpc>
                          <a:spcPct val="100000"/>
                        </a:lnSpc>
                        <a:spcBef>
                          <a:spcPts val="0"/>
                        </a:spcBef>
                        <a:spcAft>
                          <a:spcPts val="0"/>
                        </a:spcAft>
                        <a:buClrTx/>
                        <a:buSzTx/>
                        <a:buFontTx/>
                        <a:buNone/>
                        <a:tabLst/>
                        <a:defRPr/>
                      </a:pPr>
                      <a:r>
                        <a:rPr lang="en-US" sz="1600" b="0" dirty="0" err="1" smtClean="0">
                          <a:solidFill>
                            <a:sysClr val="windowText" lastClr="000000"/>
                          </a:solidFill>
                          <a:effectLst/>
                          <a:latin typeface="+mn-ea"/>
                          <a:ea typeface="+mn-ea"/>
                        </a:rPr>
                        <a:t>限定列挙</a:t>
                      </a:r>
                      <a:endParaRPr lang="en-US" sz="1600" b="0" dirty="0" smtClean="0">
                        <a:solidFill>
                          <a:sysClr val="windowText" lastClr="000000"/>
                        </a:solidFill>
                        <a:effectLst/>
                        <a:latin typeface="+mn-ea"/>
                        <a:ea typeface="+mn-ea"/>
                      </a:endParaRPr>
                    </a:p>
                    <a:p>
                      <a:pPr marL="90170" marR="67310" indent="-635" algn="ctr" defTabSz="914400" rtl="0" eaLnBrk="1" fontAlgn="auto" latinLnBrk="0" hangingPunct="1">
                        <a:lnSpc>
                          <a:spcPct val="100000"/>
                        </a:lnSpc>
                        <a:spcBef>
                          <a:spcPts val="0"/>
                        </a:spcBef>
                        <a:spcAft>
                          <a:spcPts val="0"/>
                        </a:spcAft>
                        <a:buClrTx/>
                        <a:buSzTx/>
                        <a:buFontTx/>
                        <a:buNone/>
                        <a:tabLst/>
                        <a:defRPr/>
                      </a:pPr>
                      <a:r>
                        <a:rPr lang="ja-JP" altLang="en-US" sz="1400" b="0" dirty="0" smtClean="0">
                          <a:solidFill>
                            <a:srgbClr val="FF0000"/>
                          </a:solidFill>
                          <a:effectLst/>
                          <a:latin typeface="+mn-ea"/>
                          <a:ea typeface="+mn-ea"/>
                          <a:cs typeface="Times New Roman" panose="02020603050405020304" pitchFamily="18" charset="0"/>
                        </a:rPr>
                        <a:t>（民間事業ＯＫ）</a:t>
                      </a:r>
                      <a:endParaRPr lang="ja-JP" altLang="ja-JP" sz="1400" b="0" dirty="0" smtClean="0">
                        <a:solidFill>
                          <a:srgbClr val="FF0000"/>
                        </a:solidFill>
                        <a:effectLst/>
                        <a:latin typeface="+mn-ea"/>
                        <a:ea typeface="+mn-ea"/>
                        <a:cs typeface="Times New Roman" panose="02020603050405020304" pitchFamily="18" charset="0"/>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marL="111760" marR="75565" indent="635" algn="ctr">
                        <a:spcAft>
                          <a:spcPts val="0"/>
                        </a:spcAft>
                      </a:pPr>
                      <a:r>
                        <a:rPr lang="en-US" sz="1600" b="0" dirty="0" smtClean="0">
                          <a:solidFill>
                            <a:sysClr val="windowText" lastClr="000000"/>
                          </a:solidFill>
                          <a:effectLst/>
                          <a:latin typeface="+mn-ea"/>
                          <a:ea typeface="+mn-ea"/>
                        </a:rPr>
                        <a:t>－</a:t>
                      </a:r>
                    </a:p>
                    <a:p>
                      <a:pPr marL="111760" marR="75565" indent="635" algn="ctr" defTabSz="914400" rtl="0" eaLnBrk="1" fontAlgn="auto" latinLnBrk="0" hangingPunct="1">
                        <a:lnSpc>
                          <a:spcPct val="100000"/>
                        </a:lnSpc>
                        <a:spcBef>
                          <a:spcPts val="0"/>
                        </a:spcBef>
                        <a:spcAft>
                          <a:spcPts val="0"/>
                        </a:spcAft>
                        <a:buClrTx/>
                        <a:buSzTx/>
                        <a:buFontTx/>
                        <a:buNone/>
                        <a:tabLst/>
                        <a:defRPr/>
                      </a:pPr>
                      <a:r>
                        <a:rPr lang="ja-JP" altLang="en-US" sz="1400" b="0" dirty="0" smtClean="0">
                          <a:solidFill>
                            <a:srgbClr val="FF0000"/>
                          </a:solidFill>
                          <a:effectLst/>
                          <a:latin typeface="+mn-ea"/>
                          <a:ea typeface="+mn-ea"/>
                          <a:cs typeface="Times New Roman" panose="02020603050405020304" pitchFamily="18" charset="0"/>
                        </a:rPr>
                        <a:t>（民間事業ＯＫ）</a:t>
                      </a:r>
                      <a:endParaRPr lang="ja-JP" altLang="ja-JP" sz="1400" b="0" dirty="0" smtClean="0">
                        <a:solidFill>
                          <a:srgbClr val="FF0000"/>
                        </a:solidFill>
                        <a:effectLst/>
                        <a:latin typeface="+mn-ea"/>
                        <a:ea typeface="+mn-ea"/>
                        <a:cs typeface="Times New Roman" panose="02020603050405020304" pitchFamily="18" charset="0"/>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6">
                        <a:lumMod val="40000"/>
                        <a:lumOff val="60000"/>
                      </a:schemeClr>
                    </a:solidFill>
                  </a:tcPr>
                </a:tc>
              </a:tr>
              <a:tr h="1392959">
                <a:tc>
                  <a:txBody>
                    <a:bodyPr/>
                    <a:lstStyle/>
                    <a:p>
                      <a:pPr marR="82550" indent="3175" algn="ctr">
                        <a:spcAft>
                          <a:spcPts val="0"/>
                        </a:spcAft>
                      </a:pPr>
                      <a:r>
                        <a:rPr lang="en-US" sz="1600" b="1" dirty="0" err="1">
                          <a:solidFill>
                            <a:schemeClr val="bg1"/>
                          </a:solidFill>
                          <a:effectLst/>
                          <a:latin typeface="+mn-ea"/>
                          <a:ea typeface="+mn-ea"/>
                        </a:rPr>
                        <a:t>許可基準</a:t>
                      </a:r>
                      <a:endParaRPr lang="ja-JP" sz="1600" b="1" dirty="0">
                        <a:solidFill>
                          <a:schemeClr val="bg1"/>
                        </a:solidFill>
                        <a:effectLst/>
                        <a:latin typeface="+mn-ea"/>
                        <a:ea typeface="+mn-ea"/>
                        <a:cs typeface="Times New Roman" panose="02020603050405020304" pitchFamily="18" charset="0"/>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6"/>
                    </a:solidFill>
                  </a:tcPr>
                </a:tc>
                <a:tc>
                  <a:txBody>
                    <a:bodyPr/>
                    <a:lstStyle/>
                    <a:p>
                      <a:pPr marL="97790" marR="76835" algn="ctr">
                        <a:spcAft>
                          <a:spcPts val="0"/>
                        </a:spcAft>
                      </a:pPr>
                      <a:r>
                        <a:rPr lang="ja-JP" sz="1600" b="0" dirty="0">
                          <a:solidFill>
                            <a:sysClr val="windowText" lastClr="000000"/>
                          </a:solidFill>
                          <a:effectLst/>
                          <a:latin typeface="+mn-ea"/>
                          <a:ea typeface="+mn-ea"/>
                        </a:rPr>
                        <a:t>治水･利水上</a:t>
                      </a:r>
                      <a:r>
                        <a:rPr lang="ja-JP" sz="1600" b="0" dirty="0" smtClean="0">
                          <a:solidFill>
                            <a:sysClr val="windowText" lastClr="000000"/>
                          </a:solidFill>
                          <a:effectLst/>
                          <a:latin typeface="+mn-ea"/>
                          <a:ea typeface="+mn-ea"/>
                        </a:rPr>
                        <a:t>の</a:t>
                      </a:r>
                      <a:endParaRPr lang="en-US" altLang="ja-JP" sz="1600" b="0" dirty="0" smtClean="0">
                        <a:solidFill>
                          <a:sysClr val="windowText" lastClr="000000"/>
                        </a:solidFill>
                        <a:effectLst/>
                        <a:latin typeface="+mn-ea"/>
                        <a:ea typeface="+mn-ea"/>
                      </a:endParaRPr>
                    </a:p>
                    <a:p>
                      <a:pPr marL="97790" marR="76835" algn="ctr">
                        <a:spcAft>
                          <a:spcPts val="0"/>
                        </a:spcAft>
                      </a:pPr>
                      <a:r>
                        <a:rPr lang="ja-JP" sz="1600" b="0" dirty="0" smtClean="0">
                          <a:solidFill>
                            <a:sysClr val="windowText" lastClr="000000"/>
                          </a:solidFill>
                          <a:effectLst/>
                          <a:latin typeface="+mn-ea"/>
                          <a:ea typeface="+mn-ea"/>
                        </a:rPr>
                        <a:t>基準</a:t>
                      </a:r>
                      <a:r>
                        <a:rPr lang="ja-JP" sz="1600" b="0" dirty="0">
                          <a:solidFill>
                            <a:sysClr val="windowText" lastClr="000000"/>
                          </a:solidFill>
                          <a:effectLst/>
                          <a:latin typeface="+mn-ea"/>
                          <a:ea typeface="+mn-ea"/>
                        </a:rPr>
                        <a:t>あり</a:t>
                      </a:r>
                      <a:endParaRPr lang="ja-JP" sz="1600" b="0" dirty="0">
                        <a:solidFill>
                          <a:sysClr val="windowText" lastClr="000000"/>
                        </a:solidFill>
                        <a:effectLst/>
                        <a:latin typeface="+mn-ea"/>
                        <a:ea typeface="+mn-ea"/>
                        <a:cs typeface="Times New Roman" panose="02020603050405020304" pitchFamily="18" charset="0"/>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marL="102235" marR="71120" algn="l">
                        <a:spcAft>
                          <a:spcPts val="0"/>
                        </a:spcAft>
                      </a:pPr>
                      <a:r>
                        <a:rPr lang="ja-JP" sz="1600" b="0" spc="-5" dirty="0" smtClean="0">
                          <a:solidFill>
                            <a:sysClr val="windowText" lastClr="000000"/>
                          </a:solidFill>
                          <a:effectLst/>
                          <a:latin typeface="+mn-ea"/>
                          <a:ea typeface="+mn-ea"/>
                        </a:rPr>
                        <a:t>道路</a:t>
                      </a:r>
                      <a:r>
                        <a:rPr lang="ja-JP" sz="1600" b="0" spc="-5" dirty="0">
                          <a:solidFill>
                            <a:sysClr val="windowText" lastClr="000000"/>
                          </a:solidFill>
                          <a:effectLst/>
                          <a:latin typeface="+mn-ea"/>
                          <a:ea typeface="+mn-ea"/>
                        </a:rPr>
                        <a:t>の敷地外に余地がないためにやむを得ないもの</a:t>
                      </a:r>
                      <a:r>
                        <a:rPr lang="ja-JP" sz="1600" b="0" spc="-5" dirty="0" smtClean="0">
                          <a:solidFill>
                            <a:sysClr val="windowText" lastClr="000000"/>
                          </a:solidFill>
                          <a:effectLst/>
                          <a:latin typeface="+mn-ea"/>
                          <a:ea typeface="+mn-ea"/>
                        </a:rPr>
                        <a:t>。</a:t>
                      </a:r>
                      <a:endParaRPr lang="ja-JP" sz="1600" b="0" dirty="0">
                        <a:solidFill>
                          <a:sysClr val="windowText" lastClr="000000"/>
                        </a:solidFill>
                        <a:effectLst/>
                        <a:latin typeface="+mn-ea"/>
                        <a:ea typeface="+mn-ea"/>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marL="90170" marR="67310" indent="-635" algn="l">
                        <a:spcAft>
                          <a:spcPts val="0"/>
                        </a:spcAft>
                      </a:pPr>
                      <a:r>
                        <a:rPr lang="ja-JP" sz="1600" b="0" spc="-5" dirty="0">
                          <a:solidFill>
                            <a:sysClr val="windowText" lastClr="000000"/>
                          </a:solidFill>
                          <a:effectLst/>
                          <a:latin typeface="+mn-ea"/>
                          <a:ea typeface="+mn-ea"/>
                        </a:rPr>
                        <a:t>公衆の利用に著しい影</a:t>
                      </a:r>
                      <a:r>
                        <a:rPr lang="ja-JP" sz="1600" b="0" dirty="0">
                          <a:solidFill>
                            <a:sysClr val="windowText" lastClr="000000"/>
                          </a:solidFill>
                          <a:effectLst/>
                          <a:latin typeface="+mn-ea"/>
                          <a:ea typeface="+mn-ea"/>
                        </a:rPr>
                        <a:t>響を及ぼさず、必要やむを得ない</a:t>
                      </a:r>
                      <a:r>
                        <a:rPr lang="ja-JP" sz="1600" b="0" dirty="0" smtClean="0">
                          <a:solidFill>
                            <a:sysClr val="windowText" lastClr="000000"/>
                          </a:solidFill>
                          <a:effectLst/>
                          <a:latin typeface="+mn-ea"/>
                          <a:ea typeface="+mn-ea"/>
                        </a:rPr>
                        <a:t>もの</a:t>
                      </a:r>
                      <a:endParaRPr lang="ja-JP" sz="1600" b="0" dirty="0">
                        <a:solidFill>
                          <a:sysClr val="windowText" lastClr="000000"/>
                        </a:solidFill>
                        <a:effectLst/>
                        <a:latin typeface="+mn-ea"/>
                        <a:ea typeface="+mn-ea"/>
                        <a:cs typeface="Times New Roman" panose="02020603050405020304" pitchFamily="18" charset="0"/>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marL="111760" marR="75565" indent="635" algn="l">
                        <a:spcAft>
                          <a:spcPts val="0"/>
                        </a:spcAft>
                      </a:pPr>
                      <a:r>
                        <a:rPr lang="ja-JP" sz="1600" b="0" spc="-5" dirty="0">
                          <a:solidFill>
                            <a:sysClr val="windowText" lastClr="000000"/>
                          </a:solidFill>
                          <a:effectLst/>
                          <a:latin typeface="+mn-ea"/>
                          <a:ea typeface="+mn-ea"/>
                        </a:rPr>
                        <a:t>港湾の開発発展に著しく支障を与えるものであるときは許可しては</a:t>
                      </a:r>
                      <a:r>
                        <a:rPr lang="ja-JP" sz="1600" b="0" spc="-5" dirty="0" smtClean="0">
                          <a:solidFill>
                            <a:sysClr val="windowText" lastClr="000000"/>
                          </a:solidFill>
                          <a:effectLst/>
                          <a:latin typeface="+mn-ea"/>
                          <a:ea typeface="+mn-ea"/>
                        </a:rPr>
                        <a:t>なら</a:t>
                      </a:r>
                      <a:r>
                        <a:rPr lang="ja-JP" sz="1600" b="0" dirty="0" smtClean="0">
                          <a:solidFill>
                            <a:sysClr val="windowText" lastClr="000000"/>
                          </a:solidFill>
                          <a:effectLst/>
                          <a:latin typeface="+mn-ea"/>
                          <a:ea typeface="+mn-ea"/>
                        </a:rPr>
                        <a:t>ない</a:t>
                      </a:r>
                      <a:endParaRPr lang="ja-JP" sz="1600" b="0" dirty="0">
                        <a:solidFill>
                          <a:sysClr val="windowText" lastClr="000000"/>
                        </a:solidFill>
                        <a:effectLst/>
                        <a:latin typeface="+mn-ea"/>
                        <a:ea typeface="+mn-ea"/>
                        <a:cs typeface="Times New Roman" panose="02020603050405020304" pitchFamily="18" charset="0"/>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6">
                        <a:lumMod val="40000"/>
                        <a:lumOff val="60000"/>
                      </a:schemeClr>
                    </a:solidFill>
                  </a:tcPr>
                </a:tc>
              </a:tr>
              <a:tr h="1271337">
                <a:tc>
                  <a:txBody>
                    <a:bodyPr/>
                    <a:lstStyle/>
                    <a:p>
                      <a:pPr marR="82550" indent="3175" algn="ctr">
                        <a:spcAft>
                          <a:spcPts val="0"/>
                        </a:spcAft>
                      </a:pPr>
                      <a:r>
                        <a:rPr lang="en-US" sz="1600" b="1" dirty="0" err="1">
                          <a:solidFill>
                            <a:schemeClr val="bg1"/>
                          </a:solidFill>
                          <a:effectLst/>
                          <a:latin typeface="+mn-ea"/>
                          <a:ea typeface="+mn-ea"/>
                        </a:rPr>
                        <a:t>許可期間</a:t>
                      </a:r>
                      <a:endParaRPr lang="ja-JP" sz="1600" b="1" dirty="0">
                        <a:solidFill>
                          <a:schemeClr val="bg1"/>
                        </a:solidFill>
                        <a:effectLst/>
                        <a:latin typeface="+mn-ea"/>
                        <a:ea typeface="+mn-ea"/>
                        <a:cs typeface="Times New Roman" panose="02020603050405020304" pitchFamily="18" charset="0"/>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6"/>
                    </a:solidFill>
                  </a:tcPr>
                </a:tc>
                <a:tc>
                  <a:txBody>
                    <a:bodyPr/>
                    <a:lstStyle/>
                    <a:p>
                      <a:pPr marL="97790" marR="76835" algn="r">
                        <a:spcAft>
                          <a:spcPts val="0"/>
                        </a:spcAft>
                      </a:pPr>
                      <a:r>
                        <a:rPr lang="ja-JP" sz="1400" b="1" dirty="0">
                          <a:solidFill>
                            <a:sysClr val="windowText" lastClr="000000"/>
                          </a:solidFill>
                          <a:effectLst/>
                          <a:latin typeface="+mn-ea"/>
                          <a:ea typeface="+mn-ea"/>
                        </a:rPr>
                        <a:t>公園・</a:t>
                      </a:r>
                      <a:r>
                        <a:rPr lang="ja-JP" sz="1400" b="1" dirty="0" smtClean="0">
                          <a:solidFill>
                            <a:sysClr val="windowText" lastClr="000000"/>
                          </a:solidFill>
                          <a:effectLst/>
                          <a:latin typeface="+mn-ea"/>
                          <a:ea typeface="+mn-ea"/>
                        </a:rPr>
                        <a:t>道路など</a:t>
                      </a:r>
                      <a:r>
                        <a:rPr lang="ja-JP" altLang="en-US" sz="1400" b="1" baseline="0" dirty="0" smtClean="0">
                          <a:solidFill>
                            <a:sysClr val="windowText" lastClr="000000"/>
                          </a:solidFill>
                          <a:effectLst/>
                          <a:latin typeface="+mn-ea"/>
                          <a:ea typeface="+mn-ea"/>
                        </a:rPr>
                        <a:t> </a:t>
                      </a:r>
                      <a:r>
                        <a:rPr lang="ja-JP" sz="1400" b="1" dirty="0" smtClean="0">
                          <a:solidFill>
                            <a:sysClr val="windowText" lastClr="000000"/>
                          </a:solidFill>
                          <a:effectLst/>
                          <a:latin typeface="+mn-ea"/>
                          <a:ea typeface="+mn-ea"/>
                        </a:rPr>
                        <a:t>：</a:t>
                      </a:r>
                      <a:r>
                        <a:rPr lang="ja-JP" altLang="en-US" sz="1400" b="1" dirty="0" smtClean="0">
                          <a:solidFill>
                            <a:sysClr val="windowText" lastClr="000000"/>
                          </a:solidFill>
                          <a:effectLst/>
                          <a:latin typeface="+mn-ea"/>
                          <a:ea typeface="+mn-ea"/>
                        </a:rPr>
                        <a:t>１０</a:t>
                      </a:r>
                      <a:r>
                        <a:rPr lang="ja-JP" sz="1400" b="1" dirty="0" smtClean="0">
                          <a:solidFill>
                            <a:sysClr val="windowText" lastClr="000000"/>
                          </a:solidFill>
                          <a:effectLst/>
                          <a:latin typeface="+mn-ea"/>
                          <a:ea typeface="+mn-ea"/>
                        </a:rPr>
                        <a:t>年</a:t>
                      </a:r>
                      <a:endParaRPr lang="ja-JP" sz="1400" b="1" dirty="0">
                        <a:solidFill>
                          <a:sysClr val="windowText" lastClr="000000"/>
                        </a:solidFill>
                        <a:effectLst/>
                        <a:latin typeface="+mn-ea"/>
                        <a:ea typeface="+mn-ea"/>
                      </a:endParaRPr>
                    </a:p>
                    <a:p>
                      <a:pPr marL="97790" marR="76835" algn="l">
                        <a:spcAft>
                          <a:spcPts val="0"/>
                        </a:spcAft>
                      </a:pPr>
                      <a:r>
                        <a:rPr lang="ja-JP" sz="1400" b="1" spc="-5" dirty="0" smtClean="0">
                          <a:solidFill>
                            <a:sysClr val="windowText" lastClr="000000"/>
                          </a:solidFill>
                          <a:effectLst/>
                          <a:latin typeface="+mn-ea"/>
                          <a:ea typeface="+mn-ea"/>
                        </a:rPr>
                        <a:t>グライダー練習場</a:t>
                      </a:r>
                      <a:r>
                        <a:rPr lang="ja-JP" sz="1400" b="1" dirty="0" smtClean="0">
                          <a:solidFill>
                            <a:sysClr val="windowText" lastClr="000000"/>
                          </a:solidFill>
                          <a:effectLst/>
                          <a:latin typeface="+mn-ea"/>
                          <a:ea typeface="+mn-ea"/>
                        </a:rPr>
                        <a:t>など</a:t>
                      </a:r>
                      <a:endParaRPr lang="en-US" altLang="ja-JP" sz="1400" b="1" dirty="0" smtClean="0">
                        <a:solidFill>
                          <a:sysClr val="windowText" lastClr="000000"/>
                        </a:solidFill>
                        <a:effectLst/>
                        <a:latin typeface="+mn-ea"/>
                        <a:ea typeface="+mn-ea"/>
                      </a:endParaRPr>
                    </a:p>
                    <a:p>
                      <a:pPr marL="97790" marR="76835" algn="r">
                        <a:spcAft>
                          <a:spcPts val="0"/>
                        </a:spcAft>
                      </a:pPr>
                      <a:r>
                        <a:rPr lang="ja-JP" sz="1400" b="1" dirty="0" smtClean="0">
                          <a:solidFill>
                            <a:sysClr val="windowText" lastClr="000000"/>
                          </a:solidFill>
                          <a:effectLst/>
                          <a:latin typeface="+mn-ea"/>
                          <a:ea typeface="+mn-ea"/>
                        </a:rPr>
                        <a:t>：</a:t>
                      </a:r>
                      <a:r>
                        <a:rPr lang="ja-JP" altLang="en-US" sz="1400" b="1" dirty="0" smtClean="0">
                          <a:solidFill>
                            <a:sysClr val="windowText" lastClr="000000"/>
                          </a:solidFill>
                          <a:effectLst/>
                          <a:latin typeface="+mn-ea"/>
                          <a:ea typeface="+mn-ea"/>
                        </a:rPr>
                        <a:t>５</a:t>
                      </a:r>
                      <a:r>
                        <a:rPr lang="ja-JP" sz="1400" b="1" dirty="0" smtClean="0">
                          <a:solidFill>
                            <a:sysClr val="windowText" lastClr="000000"/>
                          </a:solidFill>
                          <a:effectLst/>
                          <a:latin typeface="+mn-ea"/>
                          <a:ea typeface="+mn-ea"/>
                        </a:rPr>
                        <a:t>年</a:t>
                      </a:r>
                      <a:endParaRPr lang="ja-JP" sz="1400" b="1" dirty="0">
                        <a:solidFill>
                          <a:sysClr val="windowText" lastClr="000000"/>
                        </a:solidFill>
                        <a:effectLst/>
                        <a:latin typeface="+mn-ea"/>
                        <a:ea typeface="+mn-ea"/>
                      </a:endParaRPr>
                    </a:p>
                    <a:p>
                      <a:pPr marL="97790" marR="76835" algn="l">
                        <a:spcAft>
                          <a:spcPts val="0"/>
                        </a:spcAft>
                      </a:pPr>
                      <a:r>
                        <a:rPr lang="ja-JP" sz="1400" b="1" dirty="0">
                          <a:solidFill>
                            <a:sysClr val="windowText" lastClr="000000"/>
                          </a:solidFill>
                          <a:effectLst/>
                          <a:latin typeface="+mn-ea"/>
                          <a:ea typeface="+mn-ea"/>
                        </a:rPr>
                        <a:t>営業</a:t>
                      </a:r>
                      <a:r>
                        <a:rPr lang="ja-JP" sz="1400" b="1" dirty="0" smtClean="0">
                          <a:solidFill>
                            <a:sysClr val="windowText" lastClr="000000"/>
                          </a:solidFill>
                          <a:effectLst/>
                          <a:latin typeface="+mn-ea"/>
                          <a:ea typeface="+mn-ea"/>
                        </a:rPr>
                        <a:t>活動が</a:t>
                      </a:r>
                      <a:r>
                        <a:rPr lang="ja-JP" sz="1400" b="1" dirty="0">
                          <a:solidFill>
                            <a:sysClr val="windowText" lastClr="000000"/>
                          </a:solidFill>
                          <a:effectLst/>
                          <a:latin typeface="+mn-ea"/>
                          <a:ea typeface="+mn-ea"/>
                        </a:rPr>
                        <a:t>伴う</a:t>
                      </a:r>
                      <a:r>
                        <a:rPr lang="ja-JP" sz="1400" b="1" dirty="0" smtClean="0">
                          <a:solidFill>
                            <a:sysClr val="windowText" lastClr="000000"/>
                          </a:solidFill>
                          <a:effectLst/>
                          <a:latin typeface="+mn-ea"/>
                          <a:ea typeface="+mn-ea"/>
                        </a:rPr>
                        <a:t>もの</a:t>
                      </a:r>
                      <a:endParaRPr lang="en-US" altLang="ja-JP" sz="1400" b="1" dirty="0" smtClean="0">
                        <a:solidFill>
                          <a:sysClr val="windowText" lastClr="000000"/>
                        </a:solidFill>
                        <a:effectLst/>
                        <a:latin typeface="+mn-ea"/>
                        <a:ea typeface="+mn-ea"/>
                      </a:endParaRPr>
                    </a:p>
                    <a:p>
                      <a:pPr marL="97790" marR="76835" algn="r">
                        <a:spcAft>
                          <a:spcPts val="0"/>
                        </a:spcAft>
                      </a:pPr>
                      <a:r>
                        <a:rPr lang="ja-JP" sz="1400" b="1" dirty="0" smtClean="0">
                          <a:solidFill>
                            <a:sysClr val="windowText" lastClr="000000"/>
                          </a:solidFill>
                          <a:effectLst/>
                          <a:latin typeface="+mn-ea"/>
                          <a:ea typeface="+mn-ea"/>
                        </a:rPr>
                        <a:t>：</a:t>
                      </a:r>
                      <a:r>
                        <a:rPr lang="ja-JP" altLang="en-US" sz="1400" b="1" dirty="0" smtClean="0">
                          <a:solidFill>
                            <a:sysClr val="windowText" lastClr="000000"/>
                          </a:solidFill>
                          <a:effectLst/>
                          <a:latin typeface="+mn-ea"/>
                          <a:ea typeface="+mn-ea"/>
                        </a:rPr>
                        <a:t>３</a:t>
                      </a:r>
                      <a:r>
                        <a:rPr lang="ja-JP" sz="1400" b="1" dirty="0" smtClean="0">
                          <a:solidFill>
                            <a:sysClr val="windowText" lastClr="000000"/>
                          </a:solidFill>
                          <a:effectLst/>
                          <a:latin typeface="+mn-ea"/>
                          <a:ea typeface="+mn-ea"/>
                        </a:rPr>
                        <a:t>年</a:t>
                      </a:r>
                      <a:endParaRPr lang="ja-JP" sz="1400" b="1" dirty="0">
                        <a:solidFill>
                          <a:sysClr val="windowText" lastClr="000000"/>
                        </a:solidFill>
                        <a:effectLst/>
                        <a:latin typeface="+mn-ea"/>
                        <a:ea typeface="+mn-ea"/>
                        <a:cs typeface="Times New Roman" panose="02020603050405020304" pitchFamily="18" charset="0"/>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marL="102235" marR="71120" algn="l">
                        <a:spcAft>
                          <a:spcPts val="0"/>
                        </a:spcAft>
                      </a:pPr>
                      <a:r>
                        <a:rPr lang="ja-JP" sz="1600" b="0" dirty="0">
                          <a:solidFill>
                            <a:sysClr val="windowText" lastClr="000000"/>
                          </a:solidFill>
                          <a:effectLst/>
                          <a:latin typeface="+mn-ea"/>
                          <a:ea typeface="+mn-ea"/>
                        </a:rPr>
                        <a:t>電気・</a:t>
                      </a:r>
                      <a:r>
                        <a:rPr lang="ja-JP" sz="1600" b="0" dirty="0" smtClean="0">
                          <a:solidFill>
                            <a:sysClr val="windowText" lastClr="000000"/>
                          </a:solidFill>
                          <a:effectLst/>
                          <a:latin typeface="+mn-ea"/>
                          <a:ea typeface="+mn-ea"/>
                        </a:rPr>
                        <a:t>水道など</a:t>
                      </a:r>
                      <a:endParaRPr lang="en-US" altLang="ja-JP" sz="1600" b="0" dirty="0" smtClean="0">
                        <a:solidFill>
                          <a:sysClr val="windowText" lastClr="000000"/>
                        </a:solidFill>
                        <a:effectLst/>
                        <a:latin typeface="+mn-ea"/>
                        <a:ea typeface="+mn-ea"/>
                      </a:endParaRPr>
                    </a:p>
                    <a:p>
                      <a:pPr marL="102235" marR="71120" algn="r">
                        <a:spcAft>
                          <a:spcPts val="0"/>
                        </a:spcAft>
                      </a:pPr>
                      <a:r>
                        <a:rPr lang="ja-JP" sz="1600" b="0" dirty="0" smtClean="0">
                          <a:solidFill>
                            <a:sysClr val="windowText" lastClr="000000"/>
                          </a:solidFill>
                          <a:effectLst/>
                          <a:latin typeface="+mn-ea"/>
                          <a:ea typeface="+mn-ea"/>
                        </a:rPr>
                        <a:t>：</a:t>
                      </a:r>
                      <a:r>
                        <a:rPr lang="ja-JP" altLang="en-US" sz="1600" b="0" dirty="0" smtClean="0">
                          <a:solidFill>
                            <a:sysClr val="windowText" lastClr="000000"/>
                          </a:solidFill>
                          <a:effectLst/>
                          <a:latin typeface="+mn-ea"/>
                          <a:ea typeface="+mn-ea"/>
                        </a:rPr>
                        <a:t>１０</a:t>
                      </a:r>
                      <a:r>
                        <a:rPr lang="ja-JP" sz="1600" b="0" dirty="0" smtClean="0">
                          <a:solidFill>
                            <a:sysClr val="windowText" lastClr="000000"/>
                          </a:solidFill>
                          <a:effectLst/>
                          <a:latin typeface="+mn-ea"/>
                          <a:ea typeface="+mn-ea"/>
                        </a:rPr>
                        <a:t>年</a:t>
                      </a:r>
                      <a:endParaRPr lang="en-US" altLang="ja-JP" sz="1600" b="0" dirty="0" smtClean="0">
                        <a:solidFill>
                          <a:sysClr val="windowText" lastClr="000000"/>
                        </a:solidFill>
                        <a:effectLst/>
                        <a:latin typeface="+mn-ea"/>
                        <a:ea typeface="+mn-ea"/>
                      </a:endParaRPr>
                    </a:p>
                    <a:p>
                      <a:pPr marL="102235" marR="71120" algn="r">
                        <a:spcAft>
                          <a:spcPts val="0"/>
                        </a:spcAft>
                      </a:pPr>
                      <a:endParaRPr lang="en-US" altLang="ja-JP" sz="1600" b="0" dirty="0" smtClean="0">
                        <a:solidFill>
                          <a:sysClr val="windowText" lastClr="000000"/>
                        </a:solidFill>
                        <a:effectLst/>
                        <a:latin typeface="+mn-ea"/>
                        <a:ea typeface="+mn-ea"/>
                      </a:endParaRPr>
                    </a:p>
                    <a:p>
                      <a:pPr marL="102235" marR="71120" algn="r">
                        <a:spcAft>
                          <a:spcPts val="0"/>
                        </a:spcAft>
                      </a:pPr>
                      <a:r>
                        <a:rPr lang="ja-JP" sz="1600" b="0" dirty="0" smtClean="0">
                          <a:solidFill>
                            <a:sysClr val="windowText" lastClr="000000"/>
                          </a:solidFill>
                          <a:effectLst/>
                          <a:latin typeface="+mn-ea"/>
                          <a:ea typeface="+mn-ea"/>
                        </a:rPr>
                        <a:t>その他</a:t>
                      </a:r>
                      <a:r>
                        <a:rPr lang="ja-JP" altLang="en-US" sz="1600" b="0" dirty="0" smtClean="0">
                          <a:solidFill>
                            <a:sysClr val="windowText" lastClr="000000"/>
                          </a:solidFill>
                          <a:effectLst/>
                          <a:latin typeface="+mn-ea"/>
                          <a:ea typeface="+mn-ea"/>
                        </a:rPr>
                        <a:t>　</a:t>
                      </a:r>
                      <a:r>
                        <a:rPr lang="ja-JP" sz="1600" b="0" dirty="0" smtClean="0">
                          <a:solidFill>
                            <a:sysClr val="windowText" lastClr="000000"/>
                          </a:solidFill>
                          <a:effectLst/>
                          <a:latin typeface="+mn-ea"/>
                          <a:ea typeface="+mn-ea"/>
                        </a:rPr>
                        <a:t>：</a:t>
                      </a:r>
                      <a:r>
                        <a:rPr lang="ja-JP" altLang="en-US" sz="1600" b="0" dirty="0" smtClean="0">
                          <a:solidFill>
                            <a:sysClr val="windowText" lastClr="000000"/>
                          </a:solidFill>
                          <a:effectLst/>
                          <a:latin typeface="+mn-ea"/>
                          <a:ea typeface="+mn-ea"/>
                        </a:rPr>
                        <a:t>　５</a:t>
                      </a:r>
                      <a:r>
                        <a:rPr lang="ja-JP" sz="1600" b="0" dirty="0" smtClean="0">
                          <a:solidFill>
                            <a:sysClr val="windowText" lastClr="000000"/>
                          </a:solidFill>
                          <a:effectLst/>
                          <a:latin typeface="+mn-ea"/>
                          <a:ea typeface="+mn-ea"/>
                        </a:rPr>
                        <a:t>年</a:t>
                      </a:r>
                      <a:endParaRPr lang="ja-JP" sz="1600" b="0" dirty="0">
                        <a:solidFill>
                          <a:sysClr val="windowText" lastClr="000000"/>
                        </a:solidFill>
                        <a:effectLst/>
                        <a:latin typeface="+mn-ea"/>
                        <a:ea typeface="+mn-ea"/>
                        <a:cs typeface="Times New Roman" panose="02020603050405020304" pitchFamily="18" charset="0"/>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marL="102235" marR="71120" algn="l">
                        <a:spcAft>
                          <a:spcPts val="0"/>
                        </a:spcAft>
                      </a:pPr>
                      <a:r>
                        <a:rPr lang="ja-JP" altLang="ja-JP" sz="1600" b="0" dirty="0" smtClean="0">
                          <a:solidFill>
                            <a:sysClr val="windowText" lastClr="000000"/>
                          </a:solidFill>
                          <a:effectLst/>
                          <a:latin typeface="+mn-ea"/>
                          <a:ea typeface="+mn-ea"/>
                        </a:rPr>
                        <a:t>電気・水道など</a:t>
                      </a:r>
                      <a:endParaRPr lang="en-US" altLang="ja-JP" sz="1600" b="0" dirty="0" smtClean="0">
                        <a:solidFill>
                          <a:sysClr val="windowText" lastClr="000000"/>
                        </a:solidFill>
                        <a:effectLst/>
                        <a:latin typeface="+mn-ea"/>
                        <a:ea typeface="+mn-ea"/>
                      </a:endParaRPr>
                    </a:p>
                    <a:p>
                      <a:pPr marL="102235" marR="71120" algn="r">
                        <a:spcAft>
                          <a:spcPts val="0"/>
                        </a:spcAft>
                      </a:pPr>
                      <a:r>
                        <a:rPr lang="ja-JP" altLang="ja-JP" sz="1600" b="0" dirty="0" smtClean="0">
                          <a:solidFill>
                            <a:sysClr val="windowText" lastClr="000000"/>
                          </a:solidFill>
                          <a:effectLst/>
                          <a:latin typeface="+mn-ea"/>
                          <a:ea typeface="+mn-ea"/>
                        </a:rPr>
                        <a:t>：</a:t>
                      </a:r>
                      <a:r>
                        <a:rPr lang="ja-JP" altLang="en-US" sz="1600" b="0" dirty="0" smtClean="0">
                          <a:solidFill>
                            <a:sysClr val="windowText" lastClr="000000"/>
                          </a:solidFill>
                          <a:effectLst/>
                          <a:latin typeface="+mn-ea"/>
                          <a:ea typeface="+mn-ea"/>
                        </a:rPr>
                        <a:t>１０</a:t>
                      </a:r>
                      <a:r>
                        <a:rPr lang="ja-JP" altLang="ja-JP" sz="1600" b="0" dirty="0" smtClean="0">
                          <a:solidFill>
                            <a:sysClr val="windowText" lastClr="000000"/>
                          </a:solidFill>
                          <a:effectLst/>
                          <a:latin typeface="+mn-ea"/>
                          <a:ea typeface="+mn-ea"/>
                        </a:rPr>
                        <a:t>年</a:t>
                      </a:r>
                      <a:endParaRPr lang="en-US" altLang="ja-JP" sz="1600" b="0" dirty="0" smtClean="0">
                        <a:solidFill>
                          <a:sysClr val="windowText" lastClr="000000"/>
                        </a:solidFill>
                        <a:effectLst/>
                        <a:latin typeface="+mn-ea"/>
                        <a:ea typeface="+mn-ea"/>
                      </a:endParaRPr>
                    </a:p>
                    <a:p>
                      <a:pPr marL="102235" marR="71120" algn="r">
                        <a:spcAft>
                          <a:spcPts val="0"/>
                        </a:spcAft>
                      </a:pPr>
                      <a:endParaRPr lang="en-US" altLang="ja-JP" sz="1600" b="0" dirty="0" smtClean="0">
                        <a:solidFill>
                          <a:sysClr val="windowText" lastClr="000000"/>
                        </a:solidFill>
                        <a:effectLst/>
                        <a:latin typeface="+mn-ea"/>
                        <a:ea typeface="+mn-ea"/>
                      </a:endParaRPr>
                    </a:p>
                    <a:p>
                      <a:pPr marL="102235" marR="71120" algn="r">
                        <a:spcAft>
                          <a:spcPts val="0"/>
                        </a:spcAft>
                      </a:pPr>
                      <a:r>
                        <a:rPr lang="ja-JP" altLang="ja-JP" sz="1600" b="0" dirty="0" smtClean="0">
                          <a:solidFill>
                            <a:sysClr val="windowText" lastClr="000000"/>
                          </a:solidFill>
                          <a:effectLst/>
                          <a:latin typeface="+mn-ea"/>
                          <a:ea typeface="+mn-ea"/>
                        </a:rPr>
                        <a:t>その他</a:t>
                      </a:r>
                      <a:r>
                        <a:rPr lang="ja-JP" altLang="en-US" sz="1600" b="0" dirty="0" smtClean="0">
                          <a:solidFill>
                            <a:sysClr val="windowText" lastClr="000000"/>
                          </a:solidFill>
                          <a:effectLst/>
                          <a:latin typeface="+mn-ea"/>
                          <a:ea typeface="+mn-ea"/>
                        </a:rPr>
                        <a:t>　</a:t>
                      </a:r>
                      <a:r>
                        <a:rPr lang="ja-JP" altLang="ja-JP" sz="1600" b="0" dirty="0" smtClean="0">
                          <a:solidFill>
                            <a:sysClr val="windowText" lastClr="000000"/>
                          </a:solidFill>
                          <a:effectLst/>
                          <a:latin typeface="+mn-ea"/>
                          <a:ea typeface="+mn-ea"/>
                        </a:rPr>
                        <a:t>：</a:t>
                      </a:r>
                      <a:r>
                        <a:rPr lang="ja-JP" altLang="en-US" sz="1600" b="0" dirty="0" smtClean="0">
                          <a:solidFill>
                            <a:sysClr val="windowText" lastClr="000000"/>
                          </a:solidFill>
                          <a:effectLst/>
                          <a:latin typeface="+mn-ea"/>
                          <a:ea typeface="+mn-ea"/>
                        </a:rPr>
                        <a:t>　３</a:t>
                      </a:r>
                      <a:r>
                        <a:rPr lang="ja-JP" altLang="ja-JP" sz="1600" b="0" dirty="0" smtClean="0">
                          <a:solidFill>
                            <a:sysClr val="windowText" lastClr="000000"/>
                          </a:solidFill>
                          <a:effectLst/>
                          <a:latin typeface="+mn-ea"/>
                          <a:ea typeface="+mn-ea"/>
                        </a:rPr>
                        <a:t>年</a:t>
                      </a:r>
                      <a:endParaRPr lang="ja-JP" altLang="ja-JP" sz="1600" b="0" dirty="0">
                        <a:solidFill>
                          <a:sysClr val="windowText" lastClr="000000"/>
                        </a:solidFill>
                        <a:effectLst/>
                        <a:latin typeface="+mn-ea"/>
                        <a:ea typeface="+mn-ea"/>
                        <a:cs typeface="Times New Roman" panose="02020603050405020304" pitchFamily="18" charset="0"/>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marL="111760" marR="75565" indent="635" algn="ctr">
                        <a:spcAft>
                          <a:spcPts val="0"/>
                        </a:spcAft>
                      </a:pPr>
                      <a:r>
                        <a:rPr lang="ja-JP" altLang="en-US" sz="1600" b="0" dirty="0" smtClean="0">
                          <a:solidFill>
                            <a:sysClr val="windowText" lastClr="000000"/>
                          </a:solidFill>
                          <a:effectLst/>
                          <a:latin typeface="+mn-ea"/>
                          <a:ea typeface="+mn-ea"/>
                        </a:rPr>
                        <a:t>港湾管理者の</a:t>
                      </a:r>
                      <a:r>
                        <a:rPr lang="ja-JP" altLang="ja-JP" sz="1600" b="0" dirty="0" smtClean="0">
                          <a:solidFill>
                            <a:sysClr val="windowText" lastClr="000000"/>
                          </a:solidFill>
                          <a:effectLst/>
                          <a:latin typeface="+mn-ea"/>
                          <a:ea typeface="+mn-ea"/>
                        </a:rPr>
                        <a:t>条例</a:t>
                      </a:r>
                      <a:endParaRPr lang="en-US" altLang="ja-JP" sz="1600" b="0" dirty="0" smtClean="0">
                        <a:solidFill>
                          <a:sysClr val="windowText" lastClr="000000"/>
                        </a:solidFill>
                        <a:effectLst/>
                        <a:latin typeface="+mn-ea"/>
                        <a:ea typeface="+mn-ea"/>
                      </a:endParaRPr>
                    </a:p>
                    <a:p>
                      <a:pPr marL="111760" marR="75565" indent="635" algn="l">
                        <a:spcAft>
                          <a:spcPts val="0"/>
                        </a:spcAft>
                      </a:pPr>
                      <a:r>
                        <a:rPr lang="ja-JP" altLang="en-US" sz="1400" b="0" dirty="0" smtClean="0">
                          <a:solidFill>
                            <a:sysClr val="windowText" lastClr="000000"/>
                          </a:solidFill>
                          <a:effectLst/>
                          <a:latin typeface="+mn-ea"/>
                          <a:ea typeface="+mn-ea"/>
                        </a:rPr>
                        <a:t> （地方自治体）</a:t>
                      </a:r>
                      <a:endParaRPr lang="en-US" altLang="ja-JP" sz="1400" b="0" dirty="0" smtClean="0">
                        <a:solidFill>
                          <a:sysClr val="windowText" lastClr="000000"/>
                        </a:solidFill>
                        <a:effectLst/>
                        <a:latin typeface="+mn-ea"/>
                        <a:ea typeface="+mn-ea"/>
                      </a:endParaRPr>
                    </a:p>
                    <a:p>
                      <a:pPr marL="111760" marR="75565" indent="635" algn="ctr">
                        <a:spcAft>
                          <a:spcPts val="0"/>
                        </a:spcAft>
                      </a:pPr>
                      <a:endParaRPr lang="en-US" altLang="ja-JP" sz="1600" b="0" dirty="0" smtClean="0">
                        <a:solidFill>
                          <a:sysClr val="windowText" lastClr="000000"/>
                        </a:solidFill>
                        <a:effectLst/>
                        <a:latin typeface="+mn-ea"/>
                        <a:ea typeface="+mn-ea"/>
                      </a:endParaRPr>
                    </a:p>
                    <a:p>
                      <a:pPr marL="111760" marR="75565" indent="635" algn="ctr">
                        <a:spcAft>
                          <a:spcPts val="0"/>
                        </a:spcAft>
                      </a:pPr>
                      <a:r>
                        <a:rPr lang="ja-JP" altLang="en-US" sz="1600" b="0" dirty="0" smtClean="0">
                          <a:solidFill>
                            <a:sysClr val="windowText" lastClr="000000"/>
                          </a:solidFill>
                          <a:effectLst/>
                          <a:latin typeface="+mn-ea"/>
                          <a:ea typeface="+mn-ea"/>
                        </a:rPr>
                        <a:t>最長１０年</a:t>
                      </a:r>
                      <a:endParaRPr lang="ja-JP" altLang="ja-JP" sz="1400" b="0" dirty="0">
                        <a:solidFill>
                          <a:sysClr val="windowText" lastClr="000000"/>
                        </a:solidFill>
                        <a:effectLst/>
                        <a:latin typeface="+mn-ea"/>
                        <a:ea typeface="+mn-ea"/>
                        <a:cs typeface="Times New Roman" panose="02020603050405020304" pitchFamily="18" charset="0"/>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6">
                        <a:lumMod val="40000"/>
                        <a:lumOff val="60000"/>
                      </a:schemeClr>
                    </a:solidFill>
                  </a:tcPr>
                </a:tc>
              </a:tr>
              <a:tr h="578909">
                <a:tc>
                  <a:txBody>
                    <a:bodyPr/>
                    <a:lstStyle/>
                    <a:p>
                      <a:pPr marR="82550" indent="3175" algn="ctr">
                        <a:spcAft>
                          <a:spcPts val="0"/>
                        </a:spcAft>
                      </a:pPr>
                      <a:r>
                        <a:rPr lang="en-US" sz="1600" b="1" dirty="0" err="1" smtClean="0">
                          <a:solidFill>
                            <a:schemeClr val="bg1"/>
                          </a:solidFill>
                          <a:effectLst/>
                          <a:latin typeface="+mn-ea"/>
                          <a:ea typeface="+mn-ea"/>
                        </a:rPr>
                        <a:t>占用料</a:t>
                      </a:r>
                      <a:endParaRPr lang="en-US" sz="1600" b="1" dirty="0" smtClean="0">
                        <a:solidFill>
                          <a:schemeClr val="bg1"/>
                        </a:solidFill>
                        <a:effectLst/>
                        <a:latin typeface="+mn-ea"/>
                        <a:ea typeface="+mn-ea"/>
                      </a:endParaRPr>
                    </a:p>
                    <a:p>
                      <a:pPr marR="82550" indent="3175" algn="ctr">
                        <a:spcAft>
                          <a:spcPts val="0"/>
                        </a:spcAft>
                      </a:pPr>
                      <a:r>
                        <a:rPr lang="ja-JP" altLang="en-US" sz="1600" b="1" dirty="0" smtClean="0">
                          <a:solidFill>
                            <a:schemeClr val="bg1"/>
                          </a:solidFill>
                          <a:effectLst/>
                          <a:latin typeface="+mn-ea"/>
                          <a:ea typeface="+mn-ea"/>
                          <a:cs typeface="Times New Roman" panose="02020603050405020304" pitchFamily="18" charset="0"/>
                        </a:rPr>
                        <a:t>納付先</a:t>
                      </a:r>
                      <a:endParaRPr lang="ja-JP" sz="1600" b="1" dirty="0">
                        <a:solidFill>
                          <a:schemeClr val="bg1"/>
                        </a:solidFill>
                        <a:effectLst/>
                        <a:latin typeface="+mn-ea"/>
                        <a:ea typeface="+mn-ea"/>
                        <a:cs typeface="Times New Roman" panose="02020603050405020304" pitchFamily="18" charset="0"/>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6"/>
                    </a:solidFill>
                  </a:tcPr>
                </a:tc>
                <a:tc>
                  <a:txBody>
                    <a:bodyPr/>
                    <a:lstStyle/>
                    <a:p>
                      <a:pPr marL="97790" marR="76835" algn="ctr">
                        <a:spcAft>
                          <a:spcPts val="0"/>
                        </a:spcAft>
                      </a:pPr>
                      <a:r>
                        <a:rPr lang="en-US" sz="1600" b="0" spc="-5" dirty="0" err="1" smtClean="0">
                          <a:solidFill>
                            <a:sysClr val="windowText" lastClr="000000"/>
                          </a:solidFill>
                          <a:effectLst/>
                          <a:latin typeface="+mn-ea"/>
                          <a:ea typeface="+mn-ea"/>
                        </a:rPr>
                        <a:t>都道府県知事</a:t>
                      </a:r>
                      <a:endParaRPr lang="ja-JP" sz="1600" b="0" dirty="0">
                        <a:solidFill>
                          <a:sysClr val="windowText" lastClr="000000"/>
                        </a:solidFill>
                        <a:effectLst/>
                        <a:latin typeface="+mn-ea"/>
                        <a:ea typeface="+mn-ea"/>
                        <a:cs typeface="Times New Roman" panose="02020603050405020304" pitchFamily="18" charset="0"/>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marL="102235" marR="71120" algn="ctr">
                        <a:spcAft>
                          <a:spcPts val="0"/>
                        </a:spcAft>
                      </a:pPr>
                      <a:r>
                        <a:rPr lang="en-US" sz="1600" b="0" spc="-5" dirty="0" err="1" smtClean="0">
                          <a:solidFill>
                            <a:sysClr val="windowText" lastClr="000000"/>
                          </a:solidFill>
                          <a:effectLst/>
                          <a:latin typeface="+mn-ea"/>
                          <a:ea typeface="+mn-ea"/>
                        </a:rPr>
                        <a:t>道路管理者</a:t>
                      </a:r>
                      <a:endParaRPr lang="ja-JP" sz="1600" b="0" dirty="0">
                        <a:solidFill>
                          <a:sysClr val="windowText" lastClr="000000"/>
                        </a:solidFill>
                        <a:effectLst/>
                        <a:latin typeface="+mn-ea"/>
                        <a:ea typeface="+mn-ea"/>
                        <a:cs typeface="Times New Roman" panose="02020603050405020304" pitchFamily="18" charset="0"/>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marL="90170" marR="67310" indent="-635" algn="ctr">
                        <a:spcAft>
                          <a:spcPts val="0"/>
                        </a:spcAft>
                      </a:pPr>
                      <a:r>
                        <a:rPr lang="en-US" sz="1600" b="0" spc="-5" dirty="0" err="1" smtClean="0">
                          <a:solidFill>
                            <a:sysClr val="windowText" lastClr="000000"/>
                          </a:solidFill>
                          <a:effectLst/>
                          <a:latin typeface="+mn-ea"/>
                          <a:ea typeface="+mn-ea"/>
                        </a:rPr>
                        <a:t>公園管理者</a:t>
                      </a:r>
                      <a:endParaRPr lang="ja-JP" sz="1600" b="0" dirty="0">
                        <a:solidFill>
                          <a:sysClr val="windowText" lastClr="000000"/>
                        </a:solidFill>
                        <a:effectLst/>
                        <a:latin typeface="+mn-ea"/>
                        <a:ea typeface="+mn-ea"/>
                        <a:cs typeface="Times New Roman" panose="02020603050405020304" pitchFamily="18" charset="0"/>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marL="111760" marR="75565" indent="635" algn="ctr">
                        <a:spcAft>
                          <a:spcPts val="0"/>
                        </a:spcAft>
                      </a:pPr>
                      <a:r>
                        <a:rPr lang="en-US" sz="1600" b="0" spc="-5" dirty="0" err="1" smtClean="0">
                          <a:solidFill>
                            <a:sysClr val="windowText" lastClr="000000"/>
                          </a:solidFill>
                          <a:effectLst/>
                          <a:latin typeface="+mn-ea"/>
                          <a:ea typeface="+mn-ea"/>
                        </a:rPr>
                        <a:t>港湾管理者</a:t>
                      </a:r>
                      <a:endParaRPr lang="ja-JP" sz="1600" b="0" dirty="0">
                        <a:solidFill>
                          <a:sysClr val="windowText" lastClr="000000"/>
                        </a:solidFill>
                        <a:effectLst/>
                        <a:latin typeface="+mn-ea"/>
                        <a:ea typeface="+mn-ea"/>
                        <a:cs typeface="Times New Roman" panose="02020603050405020304" pitchFamily="18" charset="0"/>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6">
                        <a:lumMod val="40000"/>
                        <a:lumOff val="60000"/>
                      </a:schemeClr>
                    </a:solidFill>
                  </a:tcPr>
                </a:tc>
              </a:tr>
            </a:tbl>
          </a:graphicData>
        </a:graphic>
      </p:graphicFrame>
      <p:sp>
        <p:nvSpPr>
          <p:cNvPr id="27" name="正方形/長方形 26"/>
          <p:cNvSpPr/>
          <p:nvPr/>
        </p:nvSpPr>
        <p:spPr>
          <a:xfrm>
            <a:off x="1691680" y="116632"/>
            <a:ext cx="5868914" cy="584775"/>
          </a:xfrm>
          <a:prstGeom prst="rect">
            <a:avLst/>
          </a:prstGeom>
        </p:spPr>
        <p:txBody>
          <a:bodyPr wrap="none">
            <a:spAutoFit/>
          </a:bodyPr>
          <a:lstStyle/>
          <a:p>
            <a:pPr algn="ctr"/>
            <a:r>
              <a:rPr lang="ja-JP" altLang="en-US" sz="3200" dirty="0" smtClean="0">
                <a:solidFill>
                  <a:srgbClr val="FFFFFF"/>
                </a:solidFill>
                <a:latin typeface="HGP創英角ｺﾞｼｯｸUB"/>
                <a:ea typeface="HGP創英角ｺﾞｼｯｸUB"/>
                <a:cs typeface="HGP創英角ｺﾞｼｯｸUB"/>
              </a:rPr>
              <a:t>河川以外の公共空間の占用制度</a:t>
            </a:r>
            <a:endParaRPr lang="en-US" altLang="ja-JP" sz="3200" dirty="0" smtClean="0">
              <a:solidFill>
                <a:srgbClr val="FFFFFF"/>
              </a:solidFill>
              <a:latin typeface="HGP創英角ｺﾞｼｯｸUB"/>
              <a:ea typeface="HGP創英角ｺﾞｼｯｸUB"/>
              <a:cs typeface="HGP創英角ｺﾞｼｯｸUB"/>
            </a:endParaRPr>
          </a:p>
        </p:txBody>
      </p:sp>
      <p:sp>
        <p:nvSpPr>
          <p:cNvPr id="5" name="正方形/長方形 4"/>
          <p:cNvSpPr/>
          <p:nvPr/>
        </p:nvSpPr>
        <p:spPr>
          <a:xfrm>
            <a:off x="4068" y="6093296"/>
            <a:ext cx="9248452" cy="1080120"/>
          </a:xfrm>
          <a:prstGeom prst="rect">
            <a:avLst/>
          </a:prstGeom>
          <a:solidFill>
            <a:srgbClr val="0066FF"/>
          </a:solidFill>
          <a:ln>
            <a:solidFill>
              <a:srgbClr val="00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正方形/長方形 5"/>
          <p:cNvSpPr/>
          <p:nvPr/>
        </p:nvSpPr>
        <p:spPr>
          <a:xfrm>
            <a:off x="4068" y="4797152"/>
            <a:ext cx="9248452" cy="2376264"/>
          </a:xfrm>
          <a:prstGeom prst="rect">
            <a:avLst/>
          </a:prstGeom>
          <a:solidFill>
            <a:srgbClr val="0066FF"/>
          </a:solidFill>
          <a:ln>
            <a:solidFill>
              <a:srgbClr val="00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正方形/長方形 6"/>
          <p:cNvSpPr/>
          <p:nvPr/>
        </p:nvSpPr>
        <p:spPr>
          <a:xfrm>
            <a:off x="4068" y="2827536"/>
            <a:ext cx="9248452" cy="4392488"/>
          </a:xfrm>
          <a:prstGeom prst="rect">
            <a:avLst/>
          </a:prstGeom>
          <a:solidFill>
            <a:srgbClr val="0066FF"/>
          </a:solidFill>
          <a:ln>
            <a:solidFill>
              <a:srgbClr val="00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aphicFrame>
        <p:nvGraphicFramePr>
          <p:cNvPr id="10" name="表 9"/>
          <p:cNvGraphicFramePr>
            <a:graphicFrameLocks noGrp="1"/>
          </p:cNvGraphicFramePr>
          <p:nvPr>
            <p:extLst>
              <p:ext uri="{D42A27DB-BD31-4B8C-83A1-F6EECF244321}">
                <p14:modId xmlns:p14="http://schemas.microsoft.com/office/powerpoint/2010/main" val="1400334830"/>
              </p:ext>
            </p:extLst>
          </p:nvPr>
        </p:nvGraphicFramePr>
        <p:xfrm>
          <a:off x="154112" y="764704"/>
          <a:ext cx="8820472" cy="5835493"/>
        </p:xfrm>
        <a:graphic>
          <a:graphicData uri="http://schemas.openxmlformats.org/drawingml/2006/table">
            <a:tbl>
              <a:tblPr firstRow="1" firstCol="1" lastRow="1" lastCol="1" bandRow="1" bandCol="1">
                <a:tableStyleId>{912C8C85-51F0-491E-9774-3900AFEF0FD7}</a:tableStyleId>
              </a:tblPr>
              <a:tblGrid>
                <a:gridCol w="1198155"/>
                <a:gridCol w="1861677"/>
                <a:gridCol w="1872208"/>
                <a:gridCol w="1944216"/>
                <a:gridCol w="1944216"/>
              </a:tblGrid>
              <a:tr h="334809">
                <a:tc>
                  <a:txBody>
                    <a:bodyPr/>
                    <a:lstStyle/>
                    <a:p>
                      <a:pPr algn="just">
                        <a:spcAft>
                          <a:spcPts val="0"/>
                        </a:spcAft>
                      </a:pPr>
                      <a:r>
                        <a:rPr lang="en-US" sz="1400" b="0" dirty="0">
                          <a:solidFill>
                            <a:sysClr val="windowText" lastClr="000000"/>
                          </a:solidFill>
                          <a:effectLst/>
                          <a:latin typeface="+mn-ea"/>
                          <a:ea typeface="+mn-ea"/>
                        </a:rPr>
                        <a:t> </a:t>
                      </a:r>
                      <a:endParaRPr lang="ja-JP" sz="1400" b="0" dirty="0">
                        <a:solidFill>
                          <a:sysClr val="windowText" lastClr="000000"/>
                        </a:solidFill>
                        <a:effectLst/>
                        <a:latin typeface="+mn-ea"/>
                        <a:ea typeface="+mn-ea"/>
                        <a:cs typeface="Times New Roman" panose="02020603050405020304" pitchFamily="18" charset="0"/>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a:spcAft>
                          <a:spcPts val="0"/>
                        </a:spcAft>
                      </a:pPr>
                      <a:r>
                        <a:rPr lang="en-US" sz="1600" b="1" dirty="0">
                          <a:solidFill>
                            <a:schemeClr val="bg1"/>
                          </a:solidFill>
                          <a:effectLst/>
                          <a:latin typeface="+mn-ea"/>
                          <a:ea typeface="+mn-ea"/>
                        </a:rPr>
                        <a:t>河 </a:t>
                      </a:r>
                      <a:r>
                        <a:rPr lang="en-US" sz="1600" b="1" spc="115" dirty="0">
                          <a:solidFill>
                            <a:schemeClr val="bg1"/>
                          </a:solidFill>
                          <a:effectLst/>
                          <a:latin typeface="+mn-ea"/>
                          <a:ea typeface="+mn-ea"/>
                        </a:rPr>
                        <a:t> </a:t>
                      </a:r>
                      <a:r>
                        <a:rPr lang="en-US" sz="1600" b="1" dirty="0">
                          <a:solidFill>
                            <a:schemeClr val="bg1"/>
                          </a:solidFill>
                          <a:effectLst/>
                          <a:latin typeface="+mn-ea"/>
                          <a:ea typeface="+mn-ea"/>
                        </a:rPr>
                        <a:t>川</a:t>
                      </a:r>
                      <a:endParaRPr lang="ja-JP" sz="1600" b="1" dirty="0">
                        <a:solidFill>
                          <a:schemeClr val="bg1"/>
                        </a:solidFill>
                        <a:effectLst/>
                        <a:latin typeface="+mn-ea"/>
                        <a:ea typeface="+mn-ea"/>
                        <a:cs typeface="Times New Roman" panose="02020603050405020304" pitchFamily="18" charset="0"/>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a:spcAft>
                          <a:spcPts val="0"/>
                        </a:spcAft>
                      </a:pPr>
                      <a:r>
                        <a:rPr lang="en-US" sz="1600" b="1" dirty="0">
                          <a:solidFill>
                            <a:schemeClr val="bg1"/>
                          </a:solidFill>
                          <a:effectLst/>
                          <a:latin typeface="+mn-ea"/>
                          <a:ea typeface="+mn-ea"/>
                        </a:rPr>
                        <a:t>道 </a:t>
                      </a:r>
                      <a:r>
                        <a:rPr lang="en-US" sz="1600" b="1" spc="115" dirty="0">
                          <a:solidFill>
                            <a:schemeClr val="bg1"/>
                          </a:solidFill>
                          <a:effectLst/>
                          <a:latin typeface="+mn-ea"/>
                          <a:ea typeface="+mn-ea"/>
                        </a:rPr>
                        <a:t> </a:t>
                      </a:r>
                      <a:r>
                        <a:rPr lang="en-US" sz="1600" b="1" dirty="0">
                          <a:solidFill>
                            <a:schemeClr val="bg1"/>
                          </a:solidFill>
                          <a:effectLst/>
                          <a:latin typeface="+mn-ea"/>
                          <a:ea typeface="+mn-ea"/>
                        </a:rPr>
                        <a:t>路</a:t>
                      </a:r>
                      <a:endParaRPr lang="ja-JP" sz="1600" b="1" dirty="0">
                        <a:solidFill>
                          <a:schemeClr val="bg1"/>
                        </a:solidFill>
                        <a:effectLst/>
                        <a:latin typeface="+mn-ea"/>
                        <a:ea typeface="+mn-ea"/>
                        <a:cs typeface="Times New Roman" panose="02020603050405020304" pitchFamily="18" charset="0"/>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a:spcAft>
                          <a:spcPts val="0"/>
                        </a:spcAft>
                      </a:pPr>
                      <a:r>
                        <a:rPr lang="en-US" sz="1600" b="1" dirty="0">
                          <a:solidFill>
                            <a:schemeClr val="bg1"/>
                          </a:solidFill>
                          <a:effectLst/>
                          <a:latin typeface="+mn-ea"/>
                          <a:ea typeface="+mn-ea"/>
                        </a:rPr>
                        <a:t>公 </a:t>
                      </a:r>
                      <a:r>
                        <a:rPr lang="en-US" sz="1600" b="1" spc="115" dirty="0">
                          <a:solidFill>
                            <a:schemeClr val="bg1"/>
                          </a:solidFill>
                          <a:effectLst/>
                          <a:latin typeface="+mn-ea"/>
                          <a:ea typeface="+mn-ea"/>
                        </a:rPr>
                        <a:t> </a:t>
                      </a:r>
                      <a:r>
                        <a:rPr lang="en-US" sz="1600" b="1" dirty="0">
                          <a:solidFill>
                            <a:schemeClr val="bg1"/>
                          </a:solidFill>
                          <a:effectLst/>
                          <a:latin typeface="+mn-ea"/>
                          <a:ea typeface="+mn-ea"/>
                        </a:rPr>
                        <a:t>園</a:t>
                      </a:r>
                      <a:endParaRPr lang="ja-JP" sz="1600" b="1" dirty="0">
                        <a:solidFill>
                          <a:schemeClr val="bg1"/>
                        </a:solidFill>
                        <a:effectLst/>
                        <a:latin typeface="+mn-ea"/>
                        <a:ea typeface="+mn-ea"/>
                        <a:cs typeface="Times New Roman" panose="02020603050405020304" pitchFamily="18" charset="0"/>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marR="635" algn="ctr">
                        <a:spcAft>
                          <a:spcPts val="0"/>
                        </a:spcAft>
                      </a:pPr>
                      <a:r>
                        <a:rPr lang="en-US" sz="1600" b="1" dirty="0">
                          <a:solidFill>
                            <a:schemeClr val="bg1"/>
                          </a:solidFill>
                          <a:effectLst/>
                          <a:latin typeface="+mn-ea"/>
                          <a:ea typeface="+mn-ea"/>
                        </a:rPr>
                        <a:t>港 </a:t>
                      </a:r>
                      <a:r>
                        <a:rPr lang="en-US" sz="1600" b="1" spc="115" dirty="0">
                          <a:solidFill>
                            <a:schemeClr val="bg1"/>
                          </a:solidFill>
                          <a:effectLst/>
                          <a:latin typeface="+mn-ea"/>
                          <a:ea typeface="+mn-ea"/>
                        </a:rPr>
                        <a:t> </a:t>
                      </a:r>
                      <a:r>
                        <a:rPr lang="en-US" sz="1600" b="1" dirty="0">
                          <a:solidFill>
                            <a:schemeClr val="bg1"/>
                          </a:solidFill>
                          <a:effectLst/>
                          <a:latin typeface="+mn-ea"/>
                          <a:ea typeface="+mn-ea"/>
                        </a:rPr>
                        <a:t>湾</a:t>
                      </a:r>
                      <a:endParaRPr lang="ja-JP" sz="1600" b="1" dirty="0">
                        <a:solidFill>
                          <a:schemeClr val="bg1"/>
                        </a:solidFill>
                        <a:effectLst/>
                        <a:latin typeface="+mn-ea"/>
                        <a:ea typeface="+mn-ea"/>
                        <a:cs typeface="Times New Roman" panose="02020603050405020304" pitchFamily="18" charset="0"/>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r>
              <a:tr h="514748">
                <a:tc>
                  <a:txBody>
                    <a:bodyPr/>
                    <a:lstStyle/>
                    <a:p>
                      <a:pPr marR="82550" indent="3175" algn="ctr">
                        <a:spcAft>
                          <a:spcPts val="0"/>
                        </a:spcAft>
                      </a:pPr>
                      <a:r>
                        <a:rPr lang="en-US" sz="1600" b="1" dirty="0" err="1">
                          <a:solidFill>
                            <a:schemeClr val="bg1"/>
                          </a:solidFill>
                          <a:effectLst/>
                          <a:latin typeface="+mn-ea"/>
                          <a:ea typeface="+mn-ea"/>
                        </a:rPr>
                        <a:t>根拠法令</a:t>
                      </a:r>
                      <a:endParaRPr lang="ja-JP" sz="1600" b="1" dirty="0">
                        <a:solidFill>
                          <a:schemeClr val="bg1"/>
                        </a:solidFill>
                        <a:effectLst/>
                        <a:latin typeface="+mn-ea"/>
                        <a:ea typeface="+mn-ea"/>
                        <a:cs typeface="Times New Roman" panose="02020603050405020304" pitchFamily="18" charset="0"/>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6"/>
                    </a:solidFill>
                  </a:tcPr>
                </a:tc>
                <a:tc>
                  <a:txBody>
                    <a:bodyPr/>
                    <a:lstStyle/>
                    <a:p>
                      <a:pPr marL="97790" marR="76835" algn="ctr">
                        <a:spcAft>
                          <a:spcPts val="0"/>
                        </a:spcAft>
                      </a:pPr>
                      <a:r>
                        <a:rPr lang="en-US" sz="1600" b="0" dirty="0" err="1">
                          <a:solidFill>
                            <a:sysClr val="windowText" lastClr="000000"/>
                          </a:solidFill>
                          <a:effectLst/>
                          <a:latin typeface="+mn-ea"/>
                          <a:ea typeface="+mn-ea"/>
                        </a:rPr>
                        <a:t>河川法</a:t>
                      </a:r>
                      <a:endParaRPr lang="ja-JP" sz="1600" b="0" dirty="0">
                        <a:solidFill>
                          <a:sysClr val="windowText" lastClr="000000"/>
                        </a:solidFill>
                        <a:effectLst/>
                        <a:latin typeface="+mn-ea"/>
                        <a:ea typeface="+mn-ea"/>
                        <a:cs typeface="Times New Roman" panose="02020603050405020304" pitchFamily="18" charset="0"/>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marL="102235" marR="71120" algn="ctr">
                        <a:spcAft>
                          <a:spcPts val="0"/>
                        </a:spcAft>
                      </a:pPr>
                      <a:r>
                        <a:rPr lang="en-US" sz="1600" b="0" dirty="0" err="1">
                          <a:solidFill>
                            <a:sysClr val="windowText" lastClr="000000"/>
                          </a:solidFill>
                          <a:effectLst/>
                          <a:latin typeface="+mn-ea"/>
                          <a:ea typeface="+mn-ea"/>
                        </a:rPr>
                        <a:t>道路法</a:t>
                      </a:r>
                      <a:endParaRPr lang="ja-JP" sz="1600" b="0" dirty="0">
                        <a:solidFill>
                          <a:sysClr val="windowText" lastClr="000000"/>
                        </a:solidFill>
                        <a:effectLst/>
                        <a:latin typeface="+mn-ea"/>
                        <a:ea typeface="+mn-ea"/>
                        <a:cs typeface="Times New Roman" panose="02020603050405020304" pitchFamily="18" charset="0"/>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marL="90170" marR="67310" indent="-635" algn="ctr">
                        <a:spcAft>
                          <a:spcPts val="0"/>
                        </a:spcAft>
                      </a:pPr>
                      <a:r>
                        <a:rPr lang="en-US" sz="1600" b="0">
                          <a:solidFill>
                            <a:sysClr val="windowText" lastClr="000000"/>
                          </a:solidFill>
                          <a:effectLst/>
                          <a:latin typeface="+mn-ea"/>
                          <a:ea typeface="+mn-ea"/>
                        </a:rPr>
                        <a:t>都市公園法</a:t>
                      </a:r>
                      <a:endParaRPr lang="ja-JP" sz="1600" b="0">
                        <a:solidFill>
                          <a:sysClr val="windowText" lastClr="000000"/>
                        </a:solidFill>
                        <a:effectLst/>
                        <a:latin typeface="+mn-ea"/>
                        <a:ea typeface="+mn-ea"/>
                        <a:cs typeface="Times New Roman" panose="02020603050405020304" pitchFamily="18" charset="0"/>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marL="111760" marR="75565" indent="635" algn="ctr">
                        <a:spcAft>
                          <a:spcPts val="0"/>
                        </a:spcAft>
                      </a:pPr>
                      <a:r>
                        <a:rPr lang="en-US" sz="1600" b="0" dirty="0" err="1">
                          <a:solidFill>
                            <a:sysClr val="windowText" lastClr="000000"/>
                          </a:solidFill>
                          <a:effectLst/>
                          <a:latin typeface="+mn-ea"/>
                          <a:ea typeface="+mn-ea"/>
                        </a:rPr>
                        <a:t>港湾法</a:t>
                      </a:r>
                      <a:endParaRPr lang="ja-JP" sz="1600" b="0" dirty="0">
                        <a:solidFill>
                          <a:sysClr val="windowText" lastClr="000000"/>
                        </a:solidFill>
                        <a:effectLst/>
                        <a:latin typeface="+mn-ea"/>
                        <a:ea typeface="+mn-ea"/>
                        <a:cs typeface="Times New Roman" panose="02020603050405020304" pitchFamily="18" charset="0"/>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6">
                        <a:lumMod val="40000"/>
                        <a:lumOff val="60000"/>
                      </a:schemeClr>
                    </a:solidFill>
                  </a:tcPr>
                </a:tc>
              </a:tr>
              <a:tr h="590603">
                <a:tc>
                  <a:txBody>
                    <a:bodyPr/>
                    <a:lstStyle/>
                    <a:p>
                      <a:pPr marR="82550" indent="3175" algn="ctr">
                        <a:spcAft>
                          <a:spcPts val="0"/>
                        </a:spcAft>
                      </a:pPr>
                      <a:r>
                        <a:rPr lang="en-US" sz="1600" b="1" dirty="0" err="1">
                          <a:solidFill>
                            <a:schemeClr val="bg1"/>
                          </a:solidFill>
                          <a:effectLst/>
                          <a:latin typeface="+mn-ea"/>
                          <a:ea typeface="+mn-ea"/>
                        </a:rPr>
                        <a:t>許可権者</a:t>
                      </a:r>
                      <a:endParaRPr lang="ja-JP" sz="1600" b="1" dirty="0">
                        <a:solidFill>
                          <a:schemeClr val="bg1"/>
                        </a:solidFill>
                        <a:effectLst/>
                        <a:latin typeface="+mn-ea"/>
                        <a:ea typeface="+mn-ea"/>
                        <a:cs typeface="Times New Roman" panose="02020603050405020304" pitchFamily="18" charset="0"/>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6"/>
                    </a:solidFill>
                  </a:tcPr>
                </a:tc>
                <a:tc>
                  <a:txBody>
                    <a:bodyPr/>
                    <a:lstStyle/>
                    <a:p>
                      <a:pPr marL="97790" marR="76835" algn="ctr">
                        <a:spcAft>
                          <a:spcPts val="0"/>
                        </a:spcAft>
                      </a:pPr>
                      <a:r>
                        <a:rPr lang="en-US" sz="1600" b="0" dirty="0" err="1">
                          <a:solidFill>
                            <a:sysClr val="windowText" lastClr="000000"/>
                          </a:solidFill>
                          <a:effectLst/>
                          <a:latin typeface="+mn-ea"/>
                          <a:ea typeface="+mn-ea"/>
                        </a:rPr>
                        <a:t>河川管理者</a:t>
                      </a:r>
                      <a:endParaRPr lang="ja-JP" sz="1600" b="0" dirty="0">
                        <a:solidFill>
                          <a:sysClr val="windowText" lastClr="000000"/>
                        </a:solidFill>
                        <a:effectLst/>
                        <a:latin typeface="+mn-ea"/>
                        <a:ea typeface="+mn-ea"/>
                        <a:cs typeface="Times New Roman" panose="02020603050405020304" pitchFamily="18" charset="0"/>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marL="102235" marR="71120" algn="ctr">
                        <a:spcAft>
                          <a:spcPts val="0"/>
                        </a:spcAft>
                      </a:pPr>
                      <a:r>
                        <a:rPr lang="en-US" sz="1600" b="0" dirty="0" err="1">
                          <a:solidFill>
                            <a:sysClr val="windowText" lastClr="000000"/>
                          </a:solidFill>
                          <a:effectLst/>
                          <a:latin typeface="+mn-ea"/>
                          <a:ea typeface="+mn-ea"/>
                        </a:rPr>
                        <a:t>道路管理者</a:t>
                      </a:r>
                      <a:endParaRPr lang="ja-JP" sz="1600" b="0" dirty="0">
                        <a:solidFill>
                          <a:sysClr val="windowText" lastClr="000000"/>
                        </a:solidFill>
                        <a:effectLst/>
                        <a:latin typeface="+mn-ea"/>
                        <a:ea typeface="+mn-ea"/>
                        <a:cs typeface="Times New Roman" panose="02020603050405020304" pitchFamily="18" charset="0"/>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marL="90170" marR="67310" indent="-635" algn="ctr">
                        <a:spcAft>
                          <a:spcPts val="0"/>
                        </a:spcAft>
                      </a:pPr>
                      <a:r>
                        <a:rPr lang="en-US" sz="1600" b="0">
                          <a:solidFill>
                            <a:sysClr val="windowText" lastClr="000000"/>
                          </a:solidFill>
                          <a:effectLst/>
                          <a:latin typeface="+mn-ea"/>
                          <a:ea typeface="+mn-ea"/>
                        </a:rPr>
                        <a:t>公園管理者</a:t>
                      </a:r>
                      <a:endParaRPr lang="ja-JP" sz="1600" b="0">
                        <a:solidFill>
                          <a:sysClr val="windowText" lastClr="000000"/>
                        </a:solidFill>
                        <a:effectLst/>
                        <a:latin typeface="+mn-ea"/>
                        <a:ea typeface="+mn-ea"/>
                        <a:cs typeface="Times New Roman" panose="02020603050405020304" pitchFamily="18" charset="0"/>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marL="111760" marR="75565" indent="635" algn="ctr">
                        <a:spcAft>
                          <a:spcPts val="0"/>
                        </a:spcAft>
                      </a:pPr>
                      <a:r>
                        <a:rPr lang="en-US" sz="1600" b="0" dirty="0" err="1">
                          <a:solidFill>
                            <a:sysClr val="windowText" lastClr="000000"/>
                          </a:solidFill>
                          <a:effectLst/>
                          <a:latin typeface="+mn-ea"/>
                          <a:ea typeface="+mn-ea"/>
                        </a:rPr>
                        <a:t>港湾管理者</a:t>
                      </a:r>
                      <a:endParaRPr lang="ja-JP" sz="1600" b="0" dirty="0">
                        <a:solidFill>
                          <a:sysClr val="windowText" lastClr="000000"/>
                        </a:solidFill>
                        <a:effectLst/>
                        <a:latin typeface="+mn-ea"/>
                        <a:ea typeface="+mn-ea"/>
                        <a:cs typeface="Times New Roman" panose="02020603050405020304" pitchFamily="18" charset="0"/>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6">
                        <a:lumMod val="40000"/>
                        <a:lumOff val="60000"/>
                      </a:schemeClr>
                    </a:solidFill>
                  </a:tcPr>
                </a:tc>
              </a:tr>
              <a:tr h="577436">
                <a:tc>
                  <a:txBody>
                    <a:bodyPr/>
                    <a:lstStyle/>
                    <a:p>
                      <a:pPr marR="82550" indent="3175" algn="ctr">
                        <a:spcAft>
                          <a:spcPts val="0"/>
                        </a:spcAft>
                      </a:pPr>
                      <a:r>
                        <a:rPr lang="en-US" sz="1600" b="1" dirty="0" err="1">
                          <a:solidFill>
                            <a:schemeClr val="bg1"/>
                          </a:solidFill>
                          <a:effectLst/>
                          <a:latin typeface="+mn-ea"/>
                          <a:ea typeface="+mn-ea"/>
                        </a:rPr>
                        <a:t>占用場所</a:t>
                      </a:r>
                      <a:endParaRPr lang="ja-JP" sz="1600" b="1" dirty="0">
                        <a:solidFill>
                          <a:schemeClr val="bg1"/>
                        </a:solidFill>
                        <a:effectLst/>
                        <a:latin typeface="+mn-ea"/>
                        <a:ea typeface="+mn-ea"/>
                        <a:cs typeface="Times New Roman" panose="02020603050405020304" pitchFamily="18" charset="0"/>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6"/>
                    </a:solidFill>
                  </a:tcPr>
                </a:tc>
                <a:tc>
                  <a:txBody>
                    <a:bodyPr/>
                    <a:lstStyle/>
                    <a:p>
                      <a:pPr marL="97790" marR="76835" algn="ctr">
                        <a:spcAft>
                          <a:spcPts val="0"/>
                        </a:spcAft>
                      </a:pPr>
                      <a:r>
                        <a:rPr lang="en-US" sz="1600" b="0" dirty="0" err="1" smtClean="0">
                          <a:solidFill>
                            <a:sysClr val="windowText" lastClr="000000"/>
                          </a:solidFill>
                          <a:effectLst/>
                          <a:latin typeface="+mn-ea"/>
                          <a:ea typeface="+mn-ea"/>
                        </a:rPr>
                        <a:t>河川区域</a:t>
                      </a:r>
                      <a:endParaRPr lang="ja-JP" sz="1600" b="0" dirty="0">
                        <a:solidFill>
                          <a:sysClr val="windowText" lastClr="000000"/>
                        </a:solidFill>
                        <a:effectLst/>
                        <a:latin typeface="+mn-ea"/>
                        <a:ea typeface="+mn-ea"/>
                        <a:cs typeface="Times New Roman" panose="02020603050405020304" pitchFamily="18" charset="0"/>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marL="102235" marR="71120" algn="ctr">
                        <a:spcAft>
                          <a:spcPts val="0"/>
                        </a:spcAft>
                      </a:pPr>
                      <a:r>
                        <a:rPr lang="en-US" sz="1600" b="0" dirty="0" err="1">
                          <a:solidFill>
                            <a:sysClr val="windowText" lastClr="000000"/>
                          </a:solidFill>
                          <a:effectLst/>
                          <a:latin typeface="+mn-ea"/>
                          <a:ea typeface="+mn-ea"/>
                        </a:rPr>
                        <a:t>道路</a:t>
                      </a:r>
                      <a:endParaRPr lang="ja-JP" sz="1600" b="0" dirty="0">
                        <a:solidFill>
                          <a:sysClr val="windowText" lastClr="000000"/>
                        </a:solidFill>
                        <a:effectLst/>
                        <a:latin typeface="+mn-ea"/>
                        <a:ea typeface="+mn-ea"/>
                        <a:cs typeface="Times New Roman" panose="02020603050405020304" pitchFamily="18" charset="0"/>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marL="90170" marR="67310" indent="-635" algn="ctr">
                        <a:spcAft>
                          <a:spcPts val="0"/>
                        </a:spcAft>
                      </a:pPr>
                      <a:r>
                        <a:rPr lang="en-US" sz="1600" b="0" dirty="0" err="1">
                          <a:solidFill>
                            <a:sysClr val="windowText" lastClr="000000"/>
                          </a:solidFill>
                          <a:effectLst/>
                          <a:latin typeface="+mn-ea"/>
                          <a:ea typeface="+mn-ea"/>
                        </a:rPr>
                        <a:t>都市公園</a:t>
                      </a:r>
                      <a:endParaRPr lang="ja-JP" sz="1600" b="0" dirty="0">
                        <a:solidFill>
                          <a:sysClr val="windowText" lastClr="000000"/>
                        </a:solidFill>
                        <a:effectLst/>
                        <a:latin typeface="+mn-ea"/>
                        <a:ea typeface="+mn-ea"/>
                        <a:cs typeface="Times New Roman" panose="02020603050405020304" pitchFamily="18" charset="0"/>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marL="111760" marR="75565" indent="635" algn="ctr">
                        <a:spcAft>
                          <a:spcPts val="0"/>
                        </a:spcAft>
                      </a:pPr>
                      <a:r>
                        <a:rPr lang="ja-JP" sz="1600" b="0" dirty="0">
                          <a:solidFill>
                            <a:sysClr val="windowText" lastClr="000000"/>
                          </a:solidFill>
                          <a:effectLst/>
                          <a:latin typeface="+mn-ea"/>
                          <a:ea typeface="+mn-ea"/>
                        </a:rPr>
                        <a:t>港湾</a:t>
                      </a:r>
                      <a:r>
                        <a:rPr lang="ja-JP" sz="1600" b="0" dirty="0" smtClean="0">
                          <a:solidFill>
                            <a:sysClr val="windowText" lastClr="000000"/>
                          </a:solidFill>
                          <a:effectLst/>
                          <a:latin typeface="+mn-ea"/>
                          <a:ea typeface="+mn-ea"/>
                        </a:rPr>
                        <a:t>区域</a:t>
                      </a:r>
                      <a:r>
                        <a:rPr lang="ja-JP" altLang="en-US" sz="1600" b="0" dirty="0" smtClean="0">
                          <a:solidFill>
                            <a:sysClr val="windowText" lastClr="000000"/>
                          </a:solidFill>
                          <a:effectLst/>
                          <a:latin typeface="+mn-ea"/>
                          <a:ea typeface="+mn-ea"/>
                        </a:rPr>
                        <a:t>（</a:t>
                      </a:r>
                      <a:r>
                        <a:rPr lang="ja-JP" sz="1600" b="0" dirty="0" smtClean="0">
                          <a:solidFill>
                            <a:sysClr val="windowText" lastClr="000000"/>
                          </a:solidFill>
                          <a:effectLst/>
                          <a:latin typeface="+mn-ea"/>
                          <a:ea typeface="+mn-ea"/>
                        </a:rPr>
                        <a:t>水域</a:t>
                      </a:r>
                      <a:r>
                        <a:rPr lang="ja-JP" altLang="en-US" sz="1600" b="0" dirty="0" smtClean="0">
                          <a:solidFill>
                            <a:sysClr val="windowText" lastClr="000000"/>
                          </a:solidFill>
                          <a:effectLst/>
                          <a:latin typeface="+mn-ea"/>
                          <a:ea typeface="+mn-ea"/>
                        </a:rPr>
                        <a:t>）</a:t>
                      </a:r>
                      <a:endParaRPr lang="en-US" altLang="ja-JP" sz="1600" b="0" dirty="0" smtClean="0">
                        <a:solidFill>
                          <a:sysClr val="windowText" lastClr="000000"/>
                        </a:solidFill>
                        <a:effectLst/>
                        <a:latin typeface="+mn-ea"/>
                        <a:ea typeface="+mn-ea"/>
                      </a:endParaRPr>
                    </a:p>
                    <a:p>
                      <a:pPr marL="111760" marR="75565" indent="635" algn="ctr">
                        <a:spcAft>
                          <a:spcPts val="0"/>
                        </a:spcAft>
                      </a:pPr>
                      <a:r>
                        <a:rPr lang="ja-JP" sz="1600" b="0" dirty="0" smtClean="0">
                          <a:solidFill>
                            <a:sysClr val="windowText" lastClr="000000"/>
                          </a:solidFill>
                          <a:effectLst/>
                          <a:latin typeface="+mn-ea"/>
                          <a:ea typeface="+mn-ea"/>
                        </a:rPr>
                        <a:t>公共空地</a:t>
                      </a:r>
                      <a:r>
                        <a:rPr lang="ja-JP" altLang="en-US" sz="1600" b="0" dirty="0" smtClean="0">
                          <a:solidFill>
                            <a:sysClr val="windowText" lastClr="000000"/>
                          </a:solidFill>
                          <a:effectLst/>
                          <a:latin typeface="+mn-ea"/>
                          <a:ea typeface="+mn-ea"/>
                        </a:rPr>
                        <a:t>（陸地）</a:t>
                      </a:r>
                      <a:endParaRPr lang="ja-JP" sz="1600" b="0" dirty="0">
                        <a:solidFill>
                          <a:sysClr val="windowText" lastClr="000000"/>
                        </a:solidFill>
                        <a:effectLst/>
                        <a:latin typeface="+mn-ea"/>
                        <a:ea typeface="+mn-ea"/>
                        <a:cs typeface="Times New Roman" panose="02020603050405020304" pitchFamily="18" charset="0"/>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6">
                        <a:lumMod val="40000"/>
                        <a:lumOff val="60000"/>
                      </a:schemeClr>
                    </a:solidFill>
                  </a:tcPr>
                </a:tc>
              </a:tr>
              <a:tr h="574692">
                <a:tc>
                  <a:txBody>
                    <a:bodyPr/>
                    <a:lstStyle/>
                    <a:p>
                      <a:pPr marR="82550" indent="3175" algn="ctr">
                        <a:spcAft>
                          <a:spcPts val="0"/>
                        </a:spcAft>
                      </a:pPr>
                      <a:r>
                        <a:rPr lang="ja-JP" sz="1600" b="1" dirty="0" smtClean="0">
                          <a:solidFill>
                            <a:schemeClr val="bg1"/>
                          </a:solidFill>
                          <a:effectLst/>
                          <a:latin typeface="+mn-ea"/>
                          <a:ea typeface="+mn-ea"/>
                        </a:rPr>
                        <a:t>許可</a:t>
                      </a:r>
                      <a:r>
                        <a:rPr lang="ja-JP" sz="1600" b="1" spc="-5" dirty="0" smtClean="0">
                          <a:solidFill>
                            <a:schemeClr val="bg1"/>
                          </a:solidFill>
                          <a:effectLst/>
                          <a:latin typeface="+mn-ea"/>
                          <a:ea typeface="+mn-ea"/>
                        </a:rPr>
                        <a:t>物件</a:t>
                      </a:r>
                      <a:endParaRPr lang="ja-JP" sz="1600" b="1" dirty="0">
                        <a:solidFill>
                          <a:schemeClr val="bg1"/>
                        </a:solidFill>
                        <a:effectLst/>
                        <a:latin typeface="+mn-ea"/>
                        <a:ea typeface="+mn-ea"/>
                        <a:cs typeface="Times New Roman" panose="02020603050405020304" pitchFamily="18" charset="0"/>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6"/>
                    </a:solidFill>
                  </a:tcPr>
                </a:tc>
                <a:tc>
                  <a:txBody>
                    <a:bodyPr/>
                    <a:lstStyle/>
                    <a:p>
                      <a:pPr marL="97790" marR="76835" algn="ctr">
                        <a:spcAft>
                          <a:spcPts val="0"/>
                        </a:spcAft>
                      </a:pPr>
                      <a:r>
                        <a:rPr lang="en-US" sz="1600" b="0" dirty="0" err="1" smtClean="0">
                          <a:solidFill>
                            <a:sysClr val="windowText" lastClr="000000"/>
                          </a:solidFill>
                          <a:effectLst/>
                          <a:latin typeface="+mn-ea"/>
                          <a:ea typeface="+mn-ea"/>
                        </a:rPr>
                        <a:t>限定列挙</a:t>
                      </a:r>
                      <a:endParaRPr lang="en-US" sz="1600" b="0" dirty="0" smtClean="0">
                        <a:solidFill>
                          <a:sysClr val="windowText" lastClr="000000"/>
                        </a:solidFill>
                        <a:effectLst/>
                        <a:latin typeface="+mn-ea"/>
                        <a:ea typeface="+mn-ea"/>
                      </a:endParaRPr>
                    </a:p>
                    <a:p>
                      <a:pPr marL="97790" marR="76835" algn="ctr">
                        <a:spcAft>
                          <a:spcPts val="0"/>
                        </a:spcAft>
                      </a:pPr>
                      <a:r>
                        <a:rPr lang="ja-JP" altLang="en-US" sz="1400" b="0" dirty="0" smtClean="0">
                          <a:solidFill>
                            <a:srgbClr val="FF0000"/>
                          </a:solidFill>
                          <a:effectLst/>
                          <a:latin typeface="+mn-ea"/>
                          <a:ea typeface="+mn-ea"/>
                          <a:cs typeface="Times New Roman" panose="02020603050405020304" pitchFamily="18" charset="0"/>
                        </a:rPr>
                        <a:t>（民間事業ＯＫ）</a:t>
                      </a:r>
                      <a:endParaRPr lang="ja-JP" sz="1400" b="0" dirty="0">
                        <a:solidFill>
                          <a:srgbClr val="FF0000"/>
                        </a:solidFill>
                        <a:effectLst/>
                        <a:latin typeface="+mn-ea"/>
                        <a:ea typeface="+mn-ea"/>
                        <a:cs typeface="Times New Roman" panose="02020603050405020304" pitchFamily="18" charset="0"/>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marL="102235" marR="71120" algn="ctr">
                        <a:spcAft>
                          <a:spcPts val="0"/>
                        </a:spcAft>
                      </a:pPr>
                      <a:r>
                        <a:rPr lang="en-US" sz="1600" b="0" dirty="0" err="1" smtClean="0">
                          <a:solidFill>
                            <a:sysClr val="windowText" lastClr="000000"/>
                          </a:solidFill>
                          <a:effectLst/>
                          <a:latin typeface="+mn-ea"/>
                          <a:ea typeface="+mn-ea"/>
                        </a:rPr>
                        <a:t>限定列挙</a:t>
                      </a:r>
                      <a:endParaRPr lang="en-US" sz="1600" b="0" dirty="0" smtClean="0">
                        <a:solidFill>
                          <a:sysClr val="windowText" lastClr="000000"/>
                        </a:solidFill>
                        <a:effectLst/>
                        <a:latin typeface="+mn-ea"/>
                        <a:ea typeface="+mn-ea"/>
                      </a:endParaRPr>
                    </a:p>
                    <a:p>
                      <a:pPr marL="102235" marR="71120" indent="0" algn="ctr" defTabSz="914400" rtl="0" eaLnBrk="1" fontAlgn="auto" latinLnBrk="0" hangingPunct="1">
                        <a:lnSpc>
                          <a:spcPct val="100000"/>
                        </a:lnSpc>
                        <a:spcBef>
                          <a:spcPts val="0"/>
                        </a:spcBef>
                        <a:spcAft>
                          <a:spcPts val="0"/>
                        </a:spcAft>
                        <a:buClrTx/>
                        <a:buSzTx/>
                        <a:buFontTx/>
                        <a:buNone/>
                        <a:tabLst/>
                        <a:defRPr/>
                      </a:pPr>
                      <a:r>
                        <a:rPr lang="ja-JP" altLang="en-US" sz="1400" b="0" dirty="0" smtClean="0">
                          <a:solidFill>
                            <a:srgbClr val="FF0000"/>
                          </a:solidFill>
                          <a:effectLst/>
                          <a:latin typeface="+mn-ea"/>
                          <a:ea typeface="+mn-ea"/>
                          <a:cs typeface="Times New Roman" panose="02020603050405020304" pitchFamily="18" charset="0"/>
                        </a:rPr>
                        <a:t>（民間事業ＯＫ）</a:t>
                      </a:r>
                      <a:endParaRPr lang="ja-JP" altLang="ja-JP" sz="1400" b="0" dirty="0" smtClean="0">
                        <a:solidFill>
                          <a:srgbClr val="FF0000"/>
                        </a:solidFill>
                        <a:effectLst/>
                        <a:latin typeface="+mn-ea"/>
                        <a:ea typeface="+mn-ea"/>
                        <a:cs typeface="Times New Roman" panose="02020603050405020304" pitchFamily="18" charset="0"/>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marL="90170" marR="67310" indent="-635" algn="ctr" defTabSz="914400" rtl="0" eaLnBrk="1" fontAlgn="auto" latinLnBrk="0" hangingPunct="1">
                        <a:lnSpc>
                          <a:spcPct val="100000"/>
                        </a:lnSpc>
                        <a:spcBef>
                          <a:spcPts val="0"/>
                        </a:spcBef>
                        <a:spcAft>
                          <a:spcPts val="0"/>
                        </a:spcAft>
                        <a:buClrTx/>
                        <a:buSzTx/>
                        <a:buFontTx/>
                        <a:buNone/>
                        <a:tabLst/>
                        <a:defRPr/>
                      </a:pPr>
                      <a:r>
                        <a:rPr lang="en-US" sz="1600" b="0" dirty="0" err="1" smtClean="0">
                          <a:solidFill>
                            <a:sysClr val="windowText" lastClr="000000"/>
                          </a:solidFill>
                          <a:effectLst/>
                          <a:latin typeface="+mn-ea"/>
                          <a:ea typeface="+mn-ea"/>
                        </a:rPr>
                        <a:t>限定列挙</a:t>
                      </a:r>
                      <a:endParaRPr lang="en-US" sz="1600" b="0" dirty="0" smtClean="0">
                        <a:solidFill>
                          <a:sysClr val="windowText" lastClr="000000"/>
                        </a:solidFill>
                        <a:effectLst/>
                        <a:latin typeface="+mn-ea"/>
                        <a:ea typeface="+mn-ea"/>
                      </a:endParaRPr>
                    </a:p>
                    <a:p>
                      <a:pPr marL="90170" marR="67310" indent="-635" algn="ctr" defTabSz="914400" rtl="0" eaLnBrk="1" fontAlgn="auto" latinLnBrk="0" hangingPunct="1">
                        <a:lnSpc>
                          <a:spcPct val="100000"/>
                        </a:lnSpc>
                        <a:spcBef>
                          <a:spcPts val="0"/>
                        </a:spcBef>
                        <a:spcAft>
                          <a:spcPts val="0"/>
                        </a:spcAft>
                        <a:buClrTx/>
                        <a:buSzTx/>
                        <a:buFontTx/>
                        <a:buNone/>
                        <a:tabLst/>
                        <a:defRPr/>
                      </a:pPr>
                      <a:r>
                        <a:rPr lang="ja-JP" altLang="en-US" sz="1400" b="0" dirty="0" smtClean="0">
                          <a:solidFill>
                            <a:srgbClr val="FF0000"/>
                          </a:solidFill>
                          <a:effectLst/>
                          <a:latin typeface="+mn-ea"/>
                          <a:ea typeface="+mn-ea"/>
                          <a:cs typeface="Times New Roman" panose="02020603050405020304" pitchFamily="18" charset="0"/>
                        </a:rPr>
                        <a:t>（民間事業ＯＫ）</a:t>
                      </a:r>
                      <a:endParaRPr lang="ja-JP" altLang="ja-JP" sz="1400" b="0" dirty="0" smtClean="0">
                        <a:solidFill>
                          <a:srgbClr val="FF0000"/>
                        </a:solidFill>
                        <a:effectLst/>
                        <a:latin typeface="+mn-ea"/>
                        <a:ea typeface="+mn-ea"/>
                        <a:cs typeface="Times New Roman" panose="02020603050405020304" pitchFamily="18" charset="0"/>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marL="111760" marR="75565" indent="635" algn="ctr">
                        <a:spcAft>
                          <a:spcPts val="0"/>
                        </a:spcAft>
                      </a:pPr>
                      <a:r>
                        <a:rPr lang="en-US" sz="1600" b="0" dirty="0" smtClean="0">
                          <a:solidFill>
                            <a:sysClr val="windowText" lastClr="000000"/>
                          </a:solidFill>
                          <a:effectLst/>
                          <a:latin typeface="+mn-ea"/>
                          <a:ea typeface="+mn-ea"/>
                        </a:rPr>
                        <a:t>－</a:t>
                      </a:r>
                    </a:p>
                    <a:p>
                      <a:pPr marL="111760" marR="75565" indent="635" algn="ctr" defTabSz="914400" rtl="0" eaLnBrk="1" fontAlgn="auto" latinLnBrk="0" hangingPunct="1">
                        <a:lnSpc>
                          <a:spcPct val="100000"/>
                        </a:lnSpc>
                        <a:spcBef>
                          <a:spcPts val="0"/>
                        </a:spcBef>
                        <a:spcAft>
                          <a:spcPts val="0"/>
                        </a:spcAft>
                        <a:buClrTx/>
                        <a:buSzTx/>
                        <a:buFontTx/>
                        <a:buNone/>
                        <a:tabLst/>
                        <a:defRPr/>
                      </a:pPr>
                      <a:r>
                        <a:rPr lang="ja-JP" altLang="en-US" sz="1400" b="0" dirty="0" smtClean="0">
                          <a:solidFill>
                            <a:srgbClr val="FF0000"/>
                          </a:solidFill>
                          <a:effectLst/>
                          <a:latin typeface="+mn-ea"/>
                          <a:ea typeface="+mn-ea"/>
                          <a:cs typeface="Times New Roman" panose="02020603050405020304" pitchFamily="18" charset="0"/>
                        </a:rPr>
                        <a:t>（民間事業ＯＫ）</a:t>
                      </a:r>
                      <a:endParaRPr lang="ja-JP" altLang="ja-JP" sz="1400" b="0" dirty="0" smtClean="0">
                        <a:solidFill>
                          <a:srgbClr val="FF0000"/>
                        </a:solidFill>
                        <a:effectLst/>
                        <a:latin typeface="+mn-ea"/>
                        <a:ea typeface="+mn-ea"/>
                        <a:cs typeface="Times New Roman" panose="02020603050405020304" pitchFamily="18" charset="0"/>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6">
                        <a:lumMod val="40000"/>
                        <a:lumOff val="60000"/>
                      </a:schemeClr>
                    </a:solidFill>
                  </a:tcPr>
                </a:tc>
              </a:tr>
              <a:tr h="1392959">
                <a:tc>
                  <a:txBody>
                    <a:bodyPr/>
                    <a:lstStyle/>
                    <a:p>
                      <a:pPr marR="82550" indent="3175" algn="ctr">
                        <a:spcAft>
                          <a:spcPts val="0"/>
                        </a:spcAft>
                      </a:pPr>
                      <a:r>
                        <a:rPr lang="en-US" sz="1600" b="1" dirty="0" err="1">
                          <a:solidFill>
                            <a:schemeClr val="bg1"/>
                          </a:solidFill>
                          <a:effectLst/>
                          <a:latin typeface="+mn-ea"/>
                          <a:ea typeface="+mn-ea"/>
                        </a:rPr>
                        <a:t>許可基準</a:t>
                      </a:r>
                      <a:endParaRPr lang="ja-JP" sz="1600" b="1" dirty="0">
                        <a:solidFill>
                          <a:schemeClr val="bg1"/>
                        </a:solidFill>
                        <a:effectLst/>
                        <a:latin typeface="+mn-ea"/>
                        <a:ea typeface="+mn-ea"/>
                        <a:cs typeface="Times New Roman" panose="02020603050405020304" pitchFamily="18" charset="0"/>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6"/>
                    </a:solidFill>
                  </a:tcPr>
                </a:tc>
                <a:tc>
                  <a:txBody>
                    <a:bodyPr/>
                    <a:lstStyle/>
                    <a:p>
                      <a:pPr marL="97790" marR="76835" algn="ctr">
                        <a:spcAft>
                          <a:spcPts val="0"/>
                        </a:spcAft>
                      </a:pPr>
                      <a:r>
                        <a:rPr lang="ja-JP" sz="1600" b="0" dirty="0">
                          <a:solidFill>
                            <a:sysClr val="windowText" lastClr="000000"/>
                          </a:solidFill>
                          <a:effectLst/>
                          <a:latin typeface="+mn-ea"/>
                          <a:ea typeface="+mn-ea"/>
                        </a:rPr>
                        <a:t>治水･利水上</a:t>
                      </a:r>
                      <a:r>
                        <a:rPr lang="ja-JP" sz="1600" b="0" dirty="0" smtClean="0">
                          <a:solidFill>
                            <a:sysClr val="windowText" lastClr="000000"/>
                          </a:solidFill>
                          <a:effectLst/>
                          <a:latin typeface="+mn-ea"/>
                          <a:ea typeface="+mn-ea"/>
                        </a:rPr>
                        <a:t>の</a:t>
                      </a:r>
                      <a:endParaRPr lang="en-US" altLang="ja-JP" sz="1600" b="0" dirty="0" smtClean="0">
                        <a:solidFill>
                          <a:sysClr val="windowText" lastClr="000000"/>
                        </a:solidFill>
                        <a:effectLst/>
                        <a:latin typeface="+mn-ea"/>
                        <a:ea typeface="+mn-ea"/>
                      </a:endParaRPr>
                    </a:p>
                    <a:p>
                      <a:pPr marL="97790" marR="76835" algn="ctr">
                        <a:spcAft>
                          <a:spcPts val="0"/>
                        </a:spcAft>
                      </a:pPr>
                      <a:r>
                        <a:rPr lang="ja-JP" sz="1600" b="0" dirty="0" smtClean="0">
                          <a:solidFill>
                            <a:sysClr val="windowText" lastClr="000000"/>
                          </a:solidFill>
                          <a:effectLst/>
                          <a:latin typeface="+mn-ea"/>
                          <a:ea typeface="+mn-ea"/>
                        </a:rPr>
                        <a:t>基準</a:t>
                      </a:r>
                      <a:r>
                        <a:rPr lang="ja-JP" sz="1600" b="0" dirty="0">
                          <a:solidFill>
                            <a:sysClr val="windowText" lastClr="000000"/>
                          </a:solidFill>
                          <a:effectLst/>
                          <a:latin typeface="+mn-ea"/>
                          <a:ea typeface="+mn-ea"/>
                        </a:rPr>
                        <a:t>あり</a:t>
                      </a:r>
                      <a:endParaRPr lang="ja-JP" sz="1600" b="0" dirty="0">
                        <a:solidFill>
                          <a:sysClr val="windowText" lastClr="000000"/>
                        </a:solidFill>
                        <a:effectLst/>
                        <a:latin typeface="+mn-ea"/>
                        <a:ea typeface="+mn-ea"/>
                        <a:cs typeface="Times New Roman" panose="02020603050405020304" pitchFamily="18" charset="0"/>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marL="102235" marR="71120" algn="l">
                        <a:spcAft>
                          <a:spcPts val="0"/>
                        </a:spcAft>
                      </a:pPr>
                      <a:r>
                        <a:rPr lang="ja-JP" sz="1600" b="0" spc="-5" dirty="0" smtClean="0">
                          <a:solidFill>
                            <a:sysClr val="windowText" lastClr="000000"/>
                          </a:solidFill>
                          <a:effectLst/>
                          <a:latin typeface="+mn-ea"/>
                          <a:ea typeface="+mn-ea"/>
                        </a:rPr>
                        <a:t>道路</a:t>
                      </a:r>
                      <a:r>
                        <a:rPr lang="ja-JP" sz="1600" b="0" spc="-5" dirty="0">
                          <a:solidFill>
                            <a:sysClr val="windowText" lastClr="000000"/>
                          </a:solidFill>
                          <a:effectLst/>
                          <a:latin typeface="+mn-ea"/>
                          <a:ea typeface="+mn-ea"/>
                        </a:rPr>
                        <a:t>の敷地外に余地がないためにやむを得ないもの</a:t>
                      </a:r>
                      <a:r>
                        <a:rPr lang="ja-JP" sz="1600" b="0" spc="-5" dirty="0" smtClean="0">
                          <a:solidFill>
                            <a:sysClr val="windowText" lastClr="000000"/>
                          </a:solidFill>
                          <a:effectLst/>
                          <a:latin typeface="+mn-ea"/>
                          <a:ea typeface="+mn-ea"/>
                        </a:rPr>
                        <a:t>。</a:t>
                      </a:r>
                      <a:endParaRPr lang="ja-JP" sz="1600" b="0" dirty="0">
                        <a:solidFill>
                          <a:sysClr val="windowText" lastClr="000000"/>
                        </a:solidFill>
                        <a:effectLst/>
                        <a:latin typeface="+mn-ea"/>
                        <a:ea typeface="+mn-ea"/>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marL="90170" marR="67310" indent="-635" algn="l">
                        <a:spcAft>
                          <a:spcPts val="0"/>
                        </a:spcAft>
                      </a:pPr>
                      <a:r>
                        <a:rPr lang="ja-JP" sz="1600" b="0" spc="-5" dirty="0">
                          <a:solidFill>
                            <a:sysClr val="windowText" lastClr="000000"/>
                          </a:solidFill>
                          <a:effectLst/>
                          <a:latin typeface="+mn-ea"/>
                          <a:ea typeface="+mn-ea"/>
                        </a:rPr>
                        <a:t>公衆の利用に著しい影</a:t>
                      </a:r>
                      <a:r>
                        <a:rPr lang="ja-JP" sz="1600" b="0" dirty="0">
                          <a:solidFill>
                            <a:sysClr val="windowText" lastClr="000000"/>
                          </a:solidFill>
                          <a:effectLst/>
                          <a:latin typeface="+mn-ea"/>
                          <a:ea typeface="+mn-ea"/>
                        </a:rPr>
                        <a:t>響を及ぼさず、必要やむを得ない</a:t>
                      </a:r>
                      <a:r>
                        <a:rPr lang="ja-JP" sz="1600" b="0" dirty="0" smtClean="0">
                          <a:solidFill>
                            <a:sysClr val="windowText" lastClr="000000"/>
                          </a:solidFill>
                          <a:effectLst/>
                          <a:latin typeface="+mn-ea"/>
                          <a:ea typeface="+mn-ea"/>
                        </a:rPr>
                        <a:t>もの</a:t>
                      </a:r>
                      <a:endParaRPr lang="ja-JP" sz="1600" b="0" dirty="0">
                        <a:solidFill>
                          <a:sysClr val="windowText" lastClr="000000"/>
                        </a:solidFill>
                        <a:effectLst/>
                        <a:latin typeface="+mn-ea"/>
                        <a:ea typeface="+mn-ea"/>
                        <a:cs typeface="Times New Roman" panose="02020603050405020304" pitchFamily="18" charset="0"/>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marL="111760" marR="75565" indent="635" algn="l">
                        <a:spcAft>
                          <a:spcPts val="0"/>
                        </a:spcAft>
                      </a:pPr>
                      <a:r>
                        <a:rPr lang="ja-JP" sz="1600" b="0" spc="-5" dirty="0">
                          <a:solidFill>
                            <a:sysClr val="windowText" lastClr="000000"/>
                          </a:solidFill>
                          <a:effectLst/>
                          <a:latin typeface="+mn-ea"/>
                          <a:ea typeface="+mn-ea"/>
                        </a:rPr>
                        <a:t>港湾の開発発展に著しく支障を与えるものであるときは許可しては</a:t>
                      </a:r>
                      <a:r>
                        <a:rPr lang="ja-JP" sz="1600" b="0" spc="-5" dirty="0" smtClean="0">
                          <a:solidFill>
                            <a:sysClr val="windowText" lastClr="000000"/>
                          </a:solidFill>
                          <a:effectLst/>
                          <a:latin typeface="+mn-ea"/>
                          <a:ea typeface="+mn-ea"/>
                        </a:rPr>
                        <a:t>なら</a:t>
                      </a:r>
                      <a:r>
                        <a:rPr lang="ja-JP" sz="1600" b="0" dirty="0" smtClean="0">
                          <a:solidFill>
                            <a:sysClr val="windowText" lastClr="000000"/>
                          </a:solidFill>
                          <a:effectLst/>
                          <a:latin typeface="+mn-ea"/>
                          <a:ea typeface="+mn-ea"/>
                        </a:rPr>
                        <a:t>ない</a:t>
                      </a:r>
                      <a:endParaRPr lang="ja-JP" sz="1600" b="0" dirty="0">
                        <a:solidFill>
                          <a:sysClr val="windowText" lastClr="000000"/>
                        </a:solidFill>
                        <a:effectLst/>
                        <a:latin typeface="+mn-ea"/>
                        <a:ea typeface="+mn-ea"/>
                        <a:cs typeface="Times New Roman" panose="02020603050405020304" pitchFamily="18" charset="0"/>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6">
                        <a:lumMod val="40000"/>
                        <a:lumOff val="60000"/>
                      </a:schemeClr>
                    </a:solidFill>
                  </a:tcPr>
                </a:tc>
              </a:tr>
              <a:tr h="1271337">
                <a:tc>
                  <a:txBody>
                    <a:bodyPr/>
                    <a:lstStyle/>
                    <a:p>
                      <a:pPr marR="82550" indent="3175" algn="ctr">
                        <a:spcAft>
                          <a:spcPts val="0"/>
                        </a:spcAft>
                      </a:pPr>
                      <a:r>
                        <a:rPr lang="en-US" sz="1600" b="1" dirty="0" err="1">
                          <a:solidFill>
                            <a:schemeClr val="bg1"/>
                          </a:solidFill>
                          <a:effectLst/>
                          <a:latin typeface="+mn-ea"/>
                          <a:ea typeface="+mn-ea"/>
                        </a:rPr>
                        <a:t>許可期間</a:t>
                      </a:r>
                      <a:endParaRPr lang="ja-JP" sz="1600" b="1" dirty="0">
                        <a:solidFill>
                          <a:schemeClr val="bg1"/>
                        </a:solidFill>
                        <a:effectLst/>
                        <a:latin typeface="+mn-ea"/>
                        <a:ea typeface="+mn-ea"/>
                        <a:cs typeface="Times New Roman" panose="02020603050405020304" pitchFamily="18" charset="0"/>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6"/>
                    </a:solidFill>
                  </a:tcPr>
                </a:tc>
                <a:tc>
                  <a:txBody>
                    <a:bodyPr/>
                    <a:lstStyle/>
                    <a:p>
                      <a:pPr marL="97790" marR="76835" algn="r">
                        <a:spcAft>
                          <a:spcPts val="0"/>
                        </a:spcAft>
                      </a:pPr>
                      <a:r>
                        <a:rPr lang="ja-JP" sz="1400" b="1" dirty="0">
                          <a:solidFill>
                            <a:sysClr val="windowText" lastClr="000000"/>
                          </a:solidFill>
                          <a:effectLst/>
                          <a:latin typeface="+mn-ea"/>
                          <a:ea typeface="+mn-ea"/>
                        </a:rPr>
                        <a:t>公園・</a:t>
                      </a:r>
                      <a:r>
                        <a:rPr lang="ja-JP" sz="1400" b="1" dirty="0" smtClean="0">
                          <a:solidFill>
                            <a:sysClr val="windowText" lastClr="000000"/>
                          </a:solidFill>
                          <a:effectLst/>
                          <a:latin typeface="+mn-ea"/>
                          <a:ea typeface="+mn-ea"/>
                        </a:rPr>
                        <a:t>道路など</a:t>
                      </a:r>
                      <a:r>
                        <a:rPr lang="ja-JP" altLang="en-US" sz="1400" b="1" baseline="0" dirty="0" smtClean="0">
                          <a:solidFill>
                            <a:sysClr val="windowText" lastClr="000000"/>
                          </a:solidFill>
                          <a:effectLst/>
                          <a:latin typeface="+mn-ea"/>
                          <a:ea typeface="+mn-ea"/>
                        </a:rPr>
                        <a:t> </a:t>
                      </a:r>
                      <a:r>
                        <a:rPr lang="ja-JP" sz="1400" b="1" dirty="0" smtClean="0">
                          <a:solidFill>
                            <a:sysClr val="windowText" lastClr="000000"/>
                          </a:solidFill>
                          <a:effectLst/>
                          <a:latin typeface="+mn-ea"/>
                          <a:ea typeface="+mn-ea"/>
                        </a:rPr>
                        <a:t>：</a:t>
                      </a:r>
                      <a:r>
                        <a:rPr lang="ja-JP" altLang="en-US" sz="1400" b="1" dirty="0" smtClean="0">
                          <a:solidFill>
                            <a:sysClr val="windowText" lastClr="000000"/>
                          </a:solidFill>
                          <a:effectLst/>
                          <a:latin typeface="+mn-ea"/>
                          <a:ea typeface="+mn-ea"/>
                        </a:rPr>
                        <a:t>１０</a:t>
                      </a:r>
                      <a:r>
                        <a:rPr lang="ja-JP" sz="1400" b="1" dirty="0" smtClean="0">
                          <a:solidFill>
                            <a:sysClr val="windowText" lastClr="000000"/>
                          </a:solidFill>
                          <a:effectLst/>
                          <a:latin typeface="+mn-ea"/>
                          <a:ea typeface="+mn-ea"/>
                        </a:rPr>
                        <a:t>年</a:t>
                      </a:r>
                      <a:endParaRPr lang="ja-JP" sz="1400" b="1" dirty="0">
                        <a:solidFill>
                          <a:sysClr val="windowText" lastClr="000000"/>
                        </a:solidFill>
                        <a:effectLst/>
                        <a:latin typeface="+mn-ea"/>
                        <a:ea typeface="+mn-ea"/>
                      </a:endParaRPr>
                    </a:p>
                    <a:p>
                      <a:pPr marL="97790" marR="76835" algn="l">
                        <a:spcAft>
                          <a:spcPts val="0"/>
                        </a:spcAft>
                      </a:pPr>
                      <a:r>
                        <a:rPr lang="ja-JP" sz="1400" b="1" spc="-5" dirty="0" smtClean="0">
                          <a:solidFill>
                            <a:sysClr val="windowText" lastClr="000000"/>
                          </a:solidFill>
                          <a:effectLst/>
                          <a:latin typeface="+mn-ea"/>
                          <a:ea typeface="+mn-ea"/>
                        </a:rPr>
                        <a:t>グライダー練習場</a:t>
                      </a:r>
                      <a:r>
                        <a:rPr lang="ja-JP" sz="1400" b="1" dirty="0" smtClean="0">
                          <a:solidFill>
                            <a:sysClr val="windowText" lastClr="000000"/>
                          </a:solidFill>
                          <a:effectLst/>
                          <a:latin typeface="+mn-ea"/>
                          <a:ea typeface="+mn-ea"/>
                        </a:rPr>
                        <a:t>など</a:t>
                      </a:r>
                      <a:endParaRPr lang="en-US" altLang="ja-JP" sz="1400" b="1" dirty="0" smtClean="0">
                        <a:solidFill>
                          <a:sysClr val="windowText" lastClr="000000"/>
                        </a:solidFill>
                        <a:effectLst/>
                        <a:latin typeface="+mn-ea"/>
                        <a:ea typeface="+mn-ea"/>
                      </a:endParaRPr>
                    </a:p>
                    <a:p>
                      <a:pPr marL="97790" marR="76835" algn="r">
                        <a:spcAft>
                          <a:spcPts val="0"/>
                        </a:spcAft>
                      </a:pPr>
                      <a:r>
                        <a:rPr lang="ja-JP" sz="1400" b="1" dirty="0" smtClean="0">
                          <a:solidFill>
                            <a:sysClr val="windowText" lastClr="000000"/>
                          </a:solidFill>
                          <a:effectLst/>
                          <a:latin typeface="+mn-ea"/>
                          <a:ea typeface="+mn-ea"/>
                        </a:rPr>
                        <a:t>：</a:t>
                      </a:r>
                      <a:r>
                        <a:rPr lang="ja-JP" altLang="en-US" sz="1400" b="1" dirty="0" smtClean="0">
                          <a:solidFill>
                            <a:sysClr val="windowText" lastClr="000000"/>
                          </a:solidFill>
                          <a:effectLst/>
                          <a:latin typeface="+mn-ea"/>
                          <a:ea typeface="+mn-ea"/>
                        </a:rPr>
                        <a:t>５</a:t>
                      </a:r>
                      <a:r>
                        <a:rPr lang="ja-JP" sz="1400" b="1" dirty="0" smtClean="0">
                          <a:solidFill>
                            <a:sysClr val="windowText" lastClr="000000"/>
                          </a:solidFill>
                          <a:effectLst/>
                          <a:latin typeface="+mn-ea"/>
                          <a:ea typeface="+mn-ea"/>
                        </a:rPr>
                        <a:t>年</a:t>
                      </a:r>
                      <a:endParaRPr lang="ja-JP" sz="1400" b="1" dirty="0">
                        <a:solidFill>
                          <a:sysClr val="windowText" lastClr="000000"/>
                        </a:solidFill>
                        <a:effectLst/>
                        <a:latin typeface="+mn-ea"/>
                        <a:ea typeface="+mn-ea"/>
                      </a:endParaRPr>
                    </a:p>
                    <a:p>
                      <a:pPr marL="97790" marR="76835" algn="l">
                        <a:spcAft>
                          <a:spcPts val="0"/>
                        </a:spcAft>
                      </a:pPr>
                      <a:r>
                        <a:rPr lang="ja-JP" sz="1400" b="1" dirty="0">
                          <a:solidFill>
                            <a:sysClr val="windowText" lastClr="000000"/>
                          </a:solidFill>
                          <a:effectLst/>
                          <a:latin typeface="+mn-ea"/>
                          <a:ea typeface="+mn-ea"/>
                        </a:rPr>
                        <a:t>営業</a:t>
                      </a:r>
                      <a:r>
                        <a:rPr lang="ja-JP" sz="1400" b="1" dirty="0" smtClean="0">
                          <a:solidFill>
                            <a:sysClr val="windowText" lastClr="000000"/>
                          </a:solidFill>
                          <a:effectLst/>
                          <a:latin typeface="+mn-ea"/>
                          <a:ea typeface="+mn-ea"/>
                        </a:rPr>
                        <a:t>活動が</a:t>
                      </a:r>
                      <a:r>
                        <a:rPr lang="ja-JP" sz="1400" b="1" dirty="0">
                          <a:solidFill>
                            <a:sysClr val="windowText" lastClr="000000"/>
                          </a:solidFill>
                          <a:effectLst/>
                          <a:latin typeface="+mn-ea"/>
                          <a:ea typeface="+mn-ea"/>
                        </a:rPr>
                        <a:t>伴う</a:t>
                      </a:r>
                      <a:r>
                        <a:rPr lang="ja-JP" sz="1400" b="1" dirty="0" smtClean="0">
                          <a:solidFill>
                            <a:sysClr val="windowText" lastClr="000000"/>
                          </a:solidFill>
                          <a:effectLst/>
                          <a:latin typeface="+mn-ea"/>
                          <a:ea typeface="+mn-ea"/>
                        </a:rPr>
                        <a:t>もの</a:t>
                      </a:r>
                      <a:endParaRPr lang="en-US" altLang="ja-JP" sz="1400" b="1" dirty="0" smtClean="0">
                        <a:solidFill>
                          <a:sysClr val="windowText" lastClr="000000"/>
                        </a:solidFill>
                        <a:effectLst/>
                        <a:latin typeface="+mn-ea"/>
                        <a:ea typeface="+mn-ea"/>
                      </a:endParaRPr>
                    </a:p>
                    <a:p>
                      <a:pPr marL="97790" marR="76835" algn="r">
                        <a:spcAft>
                          <a:spcPts val="0"/>
                        </a:spcAft>
                      </a:pPr>
                      <a:r>
                        <a:rPr lang="ja-JP" sz="1400" b="1" dirty="0" smtClean="0">
                          <a:solidFill>
                            <a:sysClr val="windowText" lastClr="000000"/>
                          </a:solidFill>
                          <a:effectLst/>
                          <a:latin typeface="+mn-ea"/>
                          <a:ea typeface="+mn-ea"/>
                        </a:rPr>
                        <a:t>：</a:t>
                      </a:r>
                      <a:r>
                        <a:rPr lang="ja-JP" altLang="en-US" sz="1400" b="1" dirty="0" smtClean="0">
                          <a:solidFill>
                            <a:sysClr val="windowText" lastClr="000000"/>
                          </a:solidFill>
                          <a:effectLst/>
                          <a:latin typeface="+mn-ea"/>
                          <a:ea typeface="+mn-ea"/>
                        </a:rPr>
                        <a:t>３</a:t>
                      </a:r>
                      <a:r>
                        <a:rPr lang="ja-JP" sz="1400" b="1" dirty="0" smtClean="0">
                          <a:solidFill>
                            <a:sysClr val="windowText" lastClr="000000"/>
                          </a:solidFill>
                          <a:effectLst/>
                          <a:latin typeface="+mn-ea"/>
                          <a:ea typeface="+mn-ea"/>
                        </a:rPr>
                        <a:t>年</a:t>
                      </a:r>
                      <a:endParaRPr lang="ja-JP" sz="1400" b="1" dirty="0">
                        <a:solidFill>
                          <a:sysClr val="windowText" lastClr="000000"/>
                        </a:solidFill>
                        <a:effectLst/>
                        <a:latin typeface="+mn-ea"/>
                        <a:ea typeface="+mn-ea"/>
                        <a:cs typeface="Times New Roman" panose="02020603050405020304" pitchFamily="18" charset="0"/>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marL="102235" marR="71120" algn="l">
                        <a:spcAft>
                          <a:spcPts val="0"/>
                        </a:spcAft>
                      </a:pPr>
                      <a:r>
                        <a:rPr lang="ja-JP" sz="1600" b="0" dirty="0">
                          <a:solidFill>
                            <a:sysClr val="windowText" lastClr="000000"/>
                          </a:solidFill>
                          <a:effectLst/>
                          <a:latin typeface="+mn-ea"/>
                          <a:ea typeface="+mn-ea"/>
                        </a:rPr>
                        <a:t>電気・</a:t>
                      </a:r>
                      <a:r>
                        <a:rPr lang="ja-JP" sz="1600" b="0" dirty="0" smtClean="0">
                          <a:solidFill>
                            <a:sysClr val="windowText" lastClr="000000"/>
                          </a:solidFill>
                          <a:effectLst/>
                          <a:latin typeface="+mn-ea"/>
                          <a:ea typeface="+mn-ea"/>
                        </a:rPr>
                        <a:t>水道など</a:t>
                      </a:r>
                      <a:endParaRPr lang="en-US" altLang="ja-JP" sz="1600" b="0" dirty="0" smtClean="0">
                        <a:solidFill>
                          <a:sysClr val="windowText" lastClr="000000"/>
                        </a:solidFill>
                        <a:effectLst/>
                        <a:latin typeface="+mn-ea"/>
                        <a:ea typeface="+mn-ea"/>
                      </a:endParaRPr>
                    </a:p>
                    <a:p>
                      <a:pPr marL="102235" marR="71120" algn="r">
                        <a:spcAft>
                          <a:spcPts val="0"/>
                        </a:spcAft>
                      </a:pPr>
                      <a:r>
                        <a:rPr lang="ja-JP" sz="1600" b="0" dirty="0" smtClean="0">
                          <a:solidFill>
                            <a:sysClr val="windowText" lastClr="000000"/>
                          </a:solidFill>
                          <a:effectLst/>
                          <a:latin typeface="+mn-ea"/>
                          <a:ea typeface="+mn-ea"/>
                        </a:rPr>
                        <a:t>：</a:t>
                      </a:r>
                      <a:r>
                        <a:rPr lang="ja-JP" altLang="en-US" sz="1600" b="0" dirty="0" smtClean="0">
                          <a:solidFill>
                            <a:sysClr val="windowText" lastClr="000000"/>
                          </a:solidFill>
                          <a:effectLst/>
                          <a:latin typeface="+mn-ea"/>
                          <a:ea typeface="+mn-ea"/>
                        </a:rPr>
                        <a:t>１０</a:t>
                      </a:r>
                      <a:r>
                        <a:rPr lang="ja-JP" sz="1600" b="0" dirty="0" smtClean="0">
                          <a:solidFill>
                            <a:sysClr val="windowText" lastClr="000000"/>
                          </a:solidFill>
                          <a:effectLst/>
                          <a:latin typeface="+mn-ea"/>
                          <a:ea typeface="+mn-ea"/>
                        </a:rPr>
                        <a:t>年</a:t>
                      </a:r>
                      <a:endParaRPr lang="en-US" altLang="ja-JP" sz="1600" b="0" dirty="0" smtClean="0">
                        <a:solidFill>
                          <a:sysClr val="windowText" lastClr="000000"/>
                        </a:solidFill>
                        <a:effectLst/>
                        <a:latin typeface="+mn-ea"/>
                        <a:ea typeface="+mn-ea"/>
                      </a:endParaRPr>
                    </a:p>
                    <a:p>
                      <a:pPr marL="102235" marR="71120" algn="r">
                        <a:spcAft>
                          <a:spcPts val="0"/>
                        </a:spcAft>
                      </a:pPr>
                      <a:endParaRPr lang="en-US" altLang="ja-JP" sz="1600" b="0" dirty="0" smtClean="0">
                        <a:solidFill>
                          <a:sysClr val="windowText" lastClr="000000"/>
                        </a:solidFill>
                        <a:effectLst/>
                        <a:latin typeface="+mn-ea"/>
                        <a:ea typeface="+mn-ea"/>
                      </a:endParaRPr>
                    </a:p>
                    <a:p>
                      <a:pPr marL="102235" marR="71120" algn="r">
                        <a:spcAft>
                          <a:spcPts val="0"/>
                        </a:spcAft>
                      </a:pPr>
                      <a:r>
                        <a:rPr lang="ja-JP" sz="1600" b="0" dirty="0" smtClean="0">
                          <a:solidFill>
                            <a:sysClr val="windowText" lastClr="000000"/>
                          </a:solidFill>
                          <a:effectLst/>
                          <a:latin typeface="+mn-ea"/>
                          <a:ea typeface="+mn-ea"/>
                        </a:rPr>
                        <a:t>その他</a:t>
                      </a:r>
                      <a:r>
                        <a:rPr lang="ja-JP" altLang="en-US" sz="1600" b="0" dirty="0" smtClean="0">
                          <a:solidFill>
                            <a:sysClr val="windowText" lastClr="000000"/>
                          </a:solidFill>
                          <a:effectLst/>
                          <a:latin typeface="+mn-ea"/>
                          <a:ea typeface="+mn-ea"/>
                        </a:rPr>
                        <a:t>　</a:t>
                      </a:r>
                      <a:r>
                        <a:rPr lang="ja-JP" sz="1600" b="0" dirty="0" smtClean="0">
                          <a:solidFill>
                            <a:sysClr val="windowText" lastClr="000000"/>
                          </a:solidFill>
                          <a:effectLst/>
                          <a:latin typeface="+mn-ea"/>
                          <a:ea typeface="+mn-ea"/>
                        </a:rPr>
                        <a:t>：</a:t>
                      </a:r>
                      <a:r>
                        <a:rPr lang="ja-JP" altLang="en-US" sz="1600" b="0" dirty="0" smtClean="0">
                          <a:solidFill>
                            <a:sysClr val="windowText" lastClr="000000"/>
                          </a:solidFill>
                          <a:effectLst/>
                          <a:latin typeface="+mn-ea"/>
                          <a:ea typeface="+mn-ea"/>
                        </a:rPr>
                        <a:t>　５</a:t>
                      </a:r>
                      <a:r>
                        <a:rPr lang="ja-JP" sz="1600" b="0" dirty="0" smtClean="0">
                          <a:solidFill>
                            <a:sysClr val="windowText" lastClr="000000"/>
                          </a:solidFill>
                          <a:effectLst/>
                          <a:latin typeface="+mn-ea"/>
                          <a:ea typeface="+mn-ea"/>
                        </a:rPr>
                        <a:t>年</a:t>
                      </a:r>
                      <a:endParaRPr lang="ja-JP" sz="1600" b="0" dirty="0">
                        <a:solidFill>
                          <a:sysClr val="windowText" lastClr="000000"/>
                        </a:solidFill>
                        <a:effectLst/>
                        <a:latin typeface="+mn-ea"/>
                        <a:ea typeface="+mn-ea"/>
                        <a:cs typeface="Times New Roman" panose="02020603050405020304" pitchFamily="18" charset="0"/>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marL="102235" marR="71120" algn="l">
                        <a:spcAft>
                          <a:spcPts val="0"/>
                        </a:spcAft>
                      </a:pPr>
                      <a:r>
                        <a:rPr lang="ja-JP" altLang="ja-JP" sz="1600" b="0" dirty="0" smtClean="0">
                          <a:solidFill>
                            <a:sysClr val="windowText" lastClr="000000"/>
                          </a:solidFill>
                          <a:effectLst/>
                          <a:latin typeface="+mn-ea"/>
                          <a:ea typeface="+mn-ea"/>
                        </a:rPr>
                        <a:t>電気・水道など</a:t>
                      </a:r>
                      <a:endParaRPr lang="en-US" altLang="ja-JP" sz="1600" b="0" dirty="0" smtClean="0">
                        <a:solidFill>
                          <a:sysClr val="windowText" lastClr="000000"/>
                        </a:solidFill>
                        <a:effectLst/>
                        <a:latin typeface="+mn-ea"/>
                        <a:ea typeface="+mn-ea"/>
                      </a:endParaRPr>
                    </a:p>
                    <a:p>
                      <a:pPr marL="102235" marR="71120" algn="r">
                        <a:spcAft>
                          <a:spcPts val="0"/>
                        </a:spcAft>
                      </a:pPr>
                      <a:r>
                        <a:rPr lang="ja-JP" altLang="ja-JP" sz="1600" b="0" dirty="0" smtClean="0">
                          <a:solidFill>
                            <a:sysClr val="windowText" lastClr="000000"/>
                          </a:solidFill>
                          <a:effectLst/>
                          <a:latin typeface="+mn-ea"/>
                          <a:ea typeface="+mn-ea"/>
                        </a:rPr>
                        <a:t>：</a:t>
                      </a:r>
                      <a:r>
                        <a:rPr lang="ja-JP" altLang="en-US" sz="1600" b="0" dirty="0" smtClean="0">
                          <a:solidFill>
                            <a:sysClr val="windowText" lastClr="000000"/>
                          </a:solidFill>
                          <a:effectLst/>
                          <a:latin typeface="+mn-ea"/>
                          <a:ea typeface="+mn-ea"/>
                        </a:rPr>
                        <a:t>１０</a:t>
                      </a:r>
                      <a:r>
                        <a:rPr lang="ja-JP" altLang="ja-JP" sz="1600" b="0" dirty="0" smtClean="0">
                          <a:solidFill>
                            <a:sysClr val="windowText" lastClr="000000"/>
                          </a:solidFill>
                          <a:effectLst/>
                          <a:latin typeface="+mn-ea"/>
                          <a:ea typeface="+mn-ea"/>
                        </a:rPr>
                        <a:t>年</a:t>
                      </a:r>
                      <a:endParaRPr lang="en-US" altLang="ja-JP" sz="1600" b="0" dirty="0" smtClean="0">
                        <a:solidFill>
                          <a:sysClr val="windowText" lastClr="000000"/>
                        </a:solidFill>
                        <a:effectLst/>
                        <a:latin typeface="+mn-ea"/>
                        <a:ea typeface="+mn-ea"/>
                      </a:endParaRPr>
                    </a:p>
                    <a:p>
                      <a:pPr marL="102235" marR="71120" algn="r">
                        <a:spcAft>
                          <a:spcPts val="0"/>
                        </a:spcAft>
                      </a:pPr>
                      <a:endParaRPr lang="en-US" altLang="ja-JP" sz="1600" b="0" dirty="0" smtClean="0">
                        <a:solidFill>
                          <a:sysClr val="windowText" lastClr="000000"/>
                        </a:solidFill>
                        <a:effectLst/>
                        <a:latin typeface="+mn-ea"/>
                        <a:ea typeface="+mn-ea"/>
                      </a:endParaRPr>
                    </a:p>
                    <a:p>
                      <a:pPr marL="102235" marR="71120" algn="r">
                        <a:spcAft>
                          <a:spcPts val="0"/>
                        </a:spcAft>
                      </a:pPr>
                      <a:r>
                        <a:rPr lang="ja-JP" altLang="ja-JP" sz="1600" b="0" dirty="0" smtClean="0">
                          <a:solidFill>
                            <a:sysClr val="windowText" lastClr="000000"/>
                          </a:solidFill>
                          <a:effectLst/>
                          <a:latin typeface="+mn-ea"/>
                          <a:ea typeface="+mn-ea"/>
                        </a:rPr>
                        <a:t>その他</a:t>
                      </a:r>
                      <a:r>
                        <a:rPr lang="ja-JP" altLang="en-US" sz="1600" b="0" dirty="0" smtClean="0">
                          <a:solidFill>
                            <a:sysClr val="windowText" lastClr="000000"/>
                          </a:solidFill>
                          <a:effectLst/>
                          <a:latin typeface="+mn-ea"/>
                          <a:ea typeface="+mn-ea"/>
                        </a:rPr>
                        <a:t>　</a:t>
                      </a:r>
                      <a:r>
                        <a:rPr lang="ja-JP" altLang="ja-JP" sz="1600" b="0" dirty="0" smtClean="0">
                          <a:solidFill>
                            <a:sysClr val="windowText" lastClr="000000"/>
                          </a:solidFill>
                          <a:effectLst/>
                          <a:latin typeface="+mn-ea"/>
                          <a:ea typeface="+mn-ea"/>
                        </a:rPr>
                        <a:t>：</a:t>
                      </a:r>
                      <a:r>
                        <a:rPr lang="ja-JP" altLang="en-US" sz="1600" b="0" dirty="0" smtClean="0">
                          <a:solidFill>
                            <a:sysClr val="windowText" lastClr="000000"/>
                          </a:solidFill>
                          <a:effectLst/>
                          <a:latin typeface="+mn-ea"/>
                          <a:ea typeface="+mn-ea"/>
                        </a:rPr>
                        <a:t>　３</a:t>
                      </a:r>
                      <a:r>
                        <a:rPr lang="ja-JP" altLang="ja-JP" sz="1600" b="0" dirty="0" smtClean="0">
                          <a:solidFill>
                            <a:sysClr val="windowText" lastClr="000000"/>
                          </a:solidFill>
                          <a:effectLst/>
                          <a:latin typeface="+mn-ea"/>
                          <a:ea typeface="+mn-ea"/>
                        </a:rPr>
                        <a:t>年</a:t>
                      </a:r>
                      <a:endParaRPr lang="ja-JP" altLang="ja-JP" sz="1600" b="0" dirty="0">
                        <a:solidFill>
                          <a:sysClr val="windowText" lastClr="000000"/>
                        </a:solidFill>
                        <a:effectLst/>
                        <a:latin typeface="+mn-ea"/>
                        <a:ea typeface="+mn-ea"/>
                        <a:cs typeface="Times New Roman" panose="02020603050405020304" pitchFamily="18" charset="0"/>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marL="111760" marR="75565" indent="635" algn="ctr">
                        <a:spcAft>
                          <a:spcPts val="0"/>
                        </a:spcAft>
                      </a:pPr>
                      <a:r>
                        <a:rPr lang="ja-JP" altLang="en-US" sz="1600" b="0" dirty="0" smtClean="0">
                          <a:solidFill>
                            <a:sysClr val="windowText" lastClr="000000"/>
                          </a:solidFill>
                          <a:effectLst/>
                          <a:latin typeface="+mn-ea"/>
                          <a:ea typeface="+mn-ea"/>
                        </a:rPr>
                        <a:t>港湾管理者の</a:t>
                      </a:r>
                      <a:r>
                        <a:rPr lang="ja-JP" altLang="ja-JP" sz="1600" b="0" dirty="0" smtClean="0">
                          <a:solidFill>
                            <a:sysClr val="windowText" lastClr="000000"/>
                          </a:solidFill>
                          <a:effectLst/>
                          <a:latin typeface="+mn-ea"/>
                          <a:ea typeface="+mn-ea"/>
                        </a:rPr>
                        <a:t>条例</a:t>
                      </a:r>
                      <a:endParaRPr lang="en-US" altLang="ja-JP" sz="1600" b="0" dirty="0" smtClean="0">
                        <a:solidFill>
                          <a:sysClr val="windowText" lastClr="000000"/>
                        </a:solidFill>
                        <a:effectLst/>
                        <a:latin typeface="+mn-ea"/>
                        <a:ea typeface="+mn-ea"/>
                      </a:endParaRPr>
                    </a:p>
                    <a:p>
                      <a:pPr marL="111760" marR="75565" indent="635" algn="l">
                        <a:spcAft>
                          <a:spcPts val="0"/>
                        </a:spcAft>
                      </a:pPr>
                      <a:r>
                        <a:rPr lang="ja-JP" altLang="en-US" sz="1400" b="0" dirty="0" smtClean="0">
                          <a:solidFill>
                            <a:sysClr val="windowText" lastClr="000000"/>
                          </a:solidFill>
                          <a:effectLst/>
                          <a:latin typeface="+mn-ea"/>
                          <a:ea typeface="+mn-ea"/>
                        </a:rPr>
                        <a:t> （地方自治体）</a:t>
                      </a:r>
                      <a:endParaRPr lang="en-US" altLang="ja-JP" sz="1400" b="0" dirty="0" smtClean="0">
                        <a:solidFill>
                          <a:sysClr val="windowText" lastClr="000000"/>
                        </a:solidFill>
                        <a:effectLst/>
                        <a:latin typeface="+mn-ea"/>
                        <a:ea typeface="+mn-ea"/>
                      </a:endParaRPr>
                    </a:p>
                    <a:p>
                      <a:pPr marL="111760" marR="75565" indent="635" algn="ctr">
                        <a:spcAft>
                          <a:spcPts val="0"/>
                        </a:spcAft>
                      </a:pPr>
                      <a:endParaRPr lang="en-US" altLang="ja-JP" sz="1600" b="0" dirty="0" smtClean="0">
                        <a:solidFill>
                          <a:sysClr val="windowText" lastClr="000000"/>
                        </a:solidFill>
                        <a:effectLst/>
                        <a:latin typeface="+mn-ea"/>
                        <a:ea typeface="+mn-ea"/>
                      </a:endParaRPr>
                    </a:p>
                    <a:p>
                      <a:pPr marL="111760" marR="75565" indent="635" algn="ctr">
                        <a:spcAft>
                          <a:spcPts val="0"/>
                        </a:spcAft>
                      </a:pPr>
                      <a:r>
                        <a:rPr lang="ja-JP" altLang="en-US" sz="1600" b="0" dirty="0" smtClean="0">
                          <a:solidFill>
                            <a:sysClr val="windowText" lastClr="000000"/>
                          </a:solidFill>
                          <a:effectLst/>
                          <a:latin typeface="+mn-ea"/>
                          <a:ea typeface="+mn-ea"/>
                        </a:rPr>
                        <a:t>最長１０年</a:t>
                      </a:r>
                      <a:endParaRPr lang="ja-JP" altLang="ja-JP" sz="1400" b="0" dirty="0">
                        <a:solidFill>
                          <a:sysClr val="windowText" lastClr="000000"/>
                        </a:solidFill>
                        <a:effectLst/>
                        <a:latin typeface="+mn-ea"/>
                        <a:ea typeface="+mn-ea"/>
                        <a:cs typeface="Times New Roman" panose="02020603050405020304" pitchFamily="18" charset="0"/>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6">
                        <a:lumMod val="40000"/>
                        <a:lumOff val="60000"/>
                      </a:schemeClr>
                    </a:solidFill>
                  </a:tcPr>
                </a:tc>
              </a:tr>
              <a:tr h="578909">
                <a:tc>
                  <a:txBody>
                    <a:bodyPr/>
                    <a:lstStyle/>
                    <a:p>
                      <a:pPr marR="82550" indent="3175" algn="ctr">
                        <a:spcAft>
                          <a:spcPts val="0"/>
                        </a:spcAft>
                      </a:pPr>
                      <a:r>
                        <a:rPr lang="en-US" sz="1600" b="1" dirty="0" err="1" smtClean="0">
                          <a:solidFill>
                            <a:schemeClr val="bg1"/>
                          </a:solidFill>
                          <a:effectLst/>
                          <a:latin typeface="+mn-ea"/>
                          <a:ea typeface="+mn-ea"/>
                        </a:rPr>
                        <a:t>占用料</a:t>
                      </a:r>
                      <a:endParaRPr lang="en-US" sz="1600" b="1" dirty="0" smtClean="0">
                        <a:solidFill>
                          <a:schemeClr val="bg1"/>
                        </a:solidFill>
                        <a:effectLst/>
                        <a:latin typeface="+mn-ea"/>
                        <a:ea typeface="+mn-ea"/>
                      </a:endParaRPr>
                    </a:p>
                    <a:p>
                      <a:pPr marR="82550" indent="3175" algn="ctr">
                        <a:spcAft>
                          <a:spcPts val="0"/>
                        </a:spcAft>
                      </a:pPr>
                      <a:r>
                        <a:rPr lang="ja-JP" altLang="en-US" sz="1600" b="1" dirty="0" smtClean="0">
                          <a:solidFill>
                            <a:schemeClr val="bg1"/>
                          </a:solidFill>
                          <a:effectLst/>
                          <a:latin typeface="+mn-ea"/>
                          <a:ea typeface="+mn-ea"/>
                          <a:cs typeface="Times New Roman" panose="02020603050405020304" pitchFamily="18" charset="0"/>
                        </a:rPr>
                        <a:t>納付先</a:t>
                      </a:r>
                      <a:endParaRPr lang="ja-JP" sz="1600" b="1" dirty="0">
                        <a:solidFill>
                          <a:schemeClr val="bg1"/>
                        </a:solidFill>
                        <a:effectLst/>
                        <a:latin typeface="+mn-ea"/>
                        <a:ea typeface="+mn-ea"/>
                        <a:cs typeface="Times New Roman" panose="02020603050405020304" pitchFamily="18" charset="0"/>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6"/>
                    </a:solidFill>
                  </a:tcPr>
                </a:tc>
                <a:tc>
                  <a:txBody>
                    <a:bodyPr/>
                    <a:lstStyle/>
                    <a:p>
                      <a:pPr marL="97790" marR="76835" algn="ctr">
                        <a:spcAft>
                          <a:spcPts val="0"/>
                        </a:spcAft>
                      </a:pPr>
                      <a:r>
                        <a:rPr lang="en-US" sz="1600" b="0" spc="-5" dirty="0" err="1" smtClean="0">
                          <a:solidFill>
                            <a:sysClr val="windowText" lastClr="000000"/>
                          </a:solidFill>
                          <a:effectLst/>
                          <a:latin typeface="+mn-ea"/>
                          <a:ea typeface="+mn-ea"/>
                        </a:rPr>
                        <a:t>都道府県知事</a:t>
                      </a:r>
                      <a:endParaRPr lang="ja-JP" sz="1600" b="0" dirty="0">
                        <a:solidFill>
                          <a:sysClr val="windowText" lastClr="000000"/>
                        </a:solidFill>
                        <a:effectLst/>
                        <a:latin typeface="+mn-ea"/>
                        <a:ea typeface="+mn-ea"/>
                        <a:cs typeface="Times New Roman" panose="02020603050405020304" pitchFamily="18" charset="0"/>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marL="102235" marR="71120" algn="ctr">
                        <a:spcAft>
                          <a:spcPts val="0"/>
                        </a:spcAft>
                      </a:pPr>
                      <a:r>
                        <a:rPr lang="en-US" sz="1600" b="0" spc="-5" dirty="0" err="1" smtClean="0">
                          <a:solidFill>
                            <a:sysClr val="windowText" lastClr="000000"/>
                          </a:solidFill>
                          <a:effectLst/>
                          <a:latin typeface="+mn-ea"/>
                          <a:ea typeface="+mn-ea"/>
                        </a:rPr>
                        <a:t>道路管理者</a:t>
                      </a:r>
                      <a:endParaRPr lang="ja-JP" sz="1600" b="0" dirty="0">
                        <a:solidFill>
                          <a:sysClr val="windowText" lastClr="000000"/>
                        </a:solidFill>
                        <a:effectLst/>
                        <a:latin typeface="+mn-ea"/>
                        <a:ea typeface="+mn-ea"/>
                        <a:cs typeface="Times New Roman" panose="02020603050405020304" pitchFamily="18" charset="0"/>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marL="90170" marR="67310" indent="-635" algn="ctr">
                        <a:spcAft>
                          <a:spcPts val="0"/>
                        </a:spcAft>
                      </a:pPr>
                      <a:r>
                        <a:rPr lang="en-US" sz="1600" b="0" spc="-5" dirty="0" err="1" smtClean="0">
                          <a:solidFill>
                            <a:sysClr val="windowText" lastClr="000000"/>
                          </a:solidFill>
                          <a:effectLst/>
                          <a:latin typeface="+mn-ea"/>
                          <a:ea typeface="+mn-ea"/>
                        </a:rPr>
                        <a:t>公園管理者</a:t>
                      </a:r>
                      <a:endParaRPr lang="ja-JP" sz="1600" b="0" dirty="0">
                        <a:solidFill>
                          <a:sysClr val="windowText" lastClr="000000"/>
                        </a:solidFill>
                        <a:effectLst/>
                        <a:latin typeface="+mn-ea"/>
                        <a:ea typeface="+mn-ea"/>
                        <a:cs typeface="Times New Roman" panose="02020603050405020304" pitchFamily="18" charset="0"/>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marL="111760" marR="75565" indent="635" algn="ctr">
                        <a:spcAft>
                          <a:spcPts val="0"/>
                        </a:spcAft>
                      </a:pPr>
                      <a:r>
                        <a:rPr lang="en-US" sz="1600" b="0" spc="-5" dirty="0" err="1" smtClean="0">
                          <a:solidFill>
                            <a:sysClr val="windowText" lastClr="000000"/>
                          </a:solidFill>
                          <a:effectLst/>
                          <a:latin typeface="+mn-ea"/>
                          <a:ea typeface="+mn-ea"/>
                        </a:rPr>
                        <a:t>港湾管理者</a:t>
                      </a:r>
                      <a:endParaRPr lang="ja-JP" sz="1600" b="0" dirty="0">
                        <a:solidFill>
                          <a:sysClr val="windowText" lastClr="000000"/>
                        </a:solidFill>
                        <a:effectLst/>
                        <a:latin typeface="+mn-ea"/>
                        <a:ea typeface="+mn-ea"/>
                        <a:cs typeface="Times New Roman" panose="02020603050405020304" pitchFamily="18" charset="0"/>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6">
                        <a:lumMod val="40000"/>
                        <a:lumOff val="60000"/>
                      </a:schemeClr>
                    </a:solidFill>
                  </a:tcPr>
                </a:tc>
              </a:tr>
            </a:tbl>
          </a:graphicData>
        </a:graphic>
      </p:graphicFrame>
      <p:sp>
        <p:nvSpPr>
          <p:cNvPr id="8" name="スライド番号プレースホルダー 7"/>
          <p:cNvSpPr>
            <a:spLocks noGrp="1"/>
          </p:cNvSpPr>
          <p:nvPr>
            <p:ph type="sldNum" sz="quarter" idx="12"/>
          </p:nvPr>
        </p:nvSpPr>
        <p:spPr/>
        <p:txBody>
          <a:bodyPr/>
          <a:lstStyle/>
          <a:p>
            <a:fld id="{CE9331C3-343D-4A15-AB63-DCC2F0A65DDE}" type="slidenum">
              <a:rPr lang="en-US" altLang="ja-JP" smtClean="0"/>
              <a:pPr/>
              <a:t>26</a:t>
            </a:fld>
            <a:endParaRPr lang="en-US" altLang="ja-JP" dirty="0"/>
          </a:p>
        </p:txBody>
      </p:sp>
    </p:spTree>
    <p:extLst>
      <p:ext uri="{BB962C8B-B14F-4D97-AF65-F5344CB8AC3E}">
        <p14:creationId xmlns:p14="http://schemas.microsoft.com/office/powerpoint/2010/main" val="1967205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正方形/長方形 26"/>
          <p:cNvSpPr/>
          <p:nvPr/>
        </p:nvSpPr>
        <p:spPr>
          <a:xfrm>
            <a:off x="1797821" y="927879"/>
            <a:ext cx="5535490" cy="3293209"/>
          </a:xfrm>
          <a:prstGeom prst="rect">
            <a:avLst/>
          </a:prstGeom>
        </p:spPr>
        <p:txBody>
          <a:bodyPr wrap="none">
            <a:spAutoFit/>
          </a:bodyPr>
          <a:lstStyle/>
          <a:p>
            <a:pPr algn="ctr"/>
            <a:r>
              <a:rPr lang="ja-JP" altLang="en-US" sz="3200" dirty="0" smtClean="0">
                <a:solidFill>
                  <a:srgbClr val="FFFFFF"/>
                </a:solidFill>
                <a:latin typeface="HGP創英角ｺﾞｼｯｸUB"/>
                <a:ea typeface="HGP創英角ｺﾞｼｯｸUB"/>
                <a:cs typeface="HGP創英角ｺﾞｼｯｸUB"/>
              </a:rPr>
              <a:t>海外の水辺空間の占用事例</a:t>
            </a:r>
            <a:endParaRPr lang="en-US" altLang="ja-JP" sz="3200" dirty="0" smtClean="0">
              <a:solidFill>
                <a:srgbClr val="FFFFFF"/>
              </a:solidFill>
              <a:latin typeface="HGP創英角ｺﾞｼｯｸUB"/>
              <a:ea typeface="HGP創英角ｺﾞｼｯｸUB"/>
              <a:cs typeface="HGP創英角ｺﾞｼｯｸUB"/>
            </a:endParaRPr>
          </a:p>
          <a:p>
            <a:pPr algn="ctr"/>
            <a:endParaRPr lang="en-US" altLang="ja-JP" sz="4400" dirty="0">
              <a:solidFill>
                <a:srgbClr val="FFFFFF"/>
              </a:solidFill>
              <a:latin typeface="HGP創英角ｺﾞｼｯｸUB"/>
              <a:ea typeface="HGP創英角ｺﾞｼｯｸUB"/>
              <a:cs typeface="HGP創英角ｺﾞｼｯｸUB"/>
            </a:endParaRPr>
          </a:p>
          <a:p>
            <a:pPr algn="ctr"/>
            <a:r>
              <a:rPr lang="ja-JP" altLang="en-US" sz="4400" dirty="0">
                <a:solidFill>
                  <a:srgbClr val="FFFFFF"/>
                </a:solidFill>
                <a:latin typeface="HGP創英角ｺﾞｼｯｸUB"/>
                <a:ea typeface="HGP創英角ｺﾞｼｯｸUB"/>
                <a:cs typeface="HGP創英角ｺﾞｼｯｸUB"/>
              </a:rPr>
              <a:t>アメリカ：</a:t>
            </a:r>
            <a:r>
              <a:rPr lang="ja-JP" altLang="en-US" sz="4400" dirty="0" smtClean="0">
                <a:solidFill>
                  <a:srgbClr val="FFFFFF"/>
                </a:solidFill>
                <a:latin typeface="HGP創英角ｺﾞｼｯｸUB"/>
                <a:ea typeface="HGP創英角ｺﾞｼｯｸUB"/>
                <a:cs typeface="HGP創英角ｺﾞｼｯｸUB"/>
              </a:rPr>
              <a:t>サンアントニオ</a:t>
            </a:r>
            <a:endParaRPr lang="en-US" altLang="ja-JP" sz="4400" dirty="0" smtClean="0">
              <a:solidFill>
                <a:srgbClr val="FFFFFF"/>
              </a:solidFill>
              <a:latin typeface="HGP創英角ｺﾞｼｯｸUB"/>
              <a:ea typeface="HGP創英角ｺﾞｼｯｸUB"/>
              <a:cs typeface="HGP創英角ｺﾞｼｯｸUB"/>
            </a:endParaRPr>
          </a:p>
          <a:p>
            <a:pPr algn="ctr"/>
            <a:endParaRPr lang="en-US" altLang="ja-JP" sz="4400" dirty="0">
              <a:solidFill>
                <a:srgbClr val="FFFFFF"/>
              </a:solidFill>
              <a:latin typeface="HGP創英角ｺﾞｼｯｸUB"/>
              <a:ea typeface="HGP創英角ｺﾞｼｯｸUB"/>
              <a:cs typeface="HGP創英角ｺﾞｼｯｸUB"/>
            </a:endParaRPr>
          </a:p>
          <a:p>
            <a:pPr algn="ctr"/>
            <a:r>
              <a:rPr lang="ja-JP" altLang="en-US" sz="4400" dirty="0" smtClean="0">
                <a:solidFill>
                  <a:srgbClr val="FFFFFF"/>
                </a:solidFill>
                <a:latin typeface="HGP創英角ｺﾞｼｯｸUB"/>
                <a:ea typeface="HGP創英角ｺﾞｼｯｸUB"/>
                <a:cs typeface="HGP創英角ｺﾞｼｯｸUB"/>
              </a:rPr>
              <a:t>フランス：パリ</a:t>
            </a:r>
            <a:endParaRPr lang="en-US" altLang="ja-JP" sz="4400" dirty="0" smtClean="0">
              <a:solidFill>
                <a:srgbClr val="FFFFFF"/>
              </a:solidFill>
              <a:latin typeface="HGP創英角ｺﾞｼｯｸUB"/>
              <a:ea typeface="HGP創英角ｺﾞｼｯｸUB"/>
              <a:cs typeface="HGP創英角ｺﾞｼｯｸUB"/>
            </a:endParaRPr>
          </a:p>
        </p:txBody>
      </p:sp>
      <p:sp>
        <p:nvSpPr>
          <p:cNvPr id="4" name="スライド番号プレースホルダー 3"/>
          <p:cNvSpPr>
            <a:spLocks noGrp="1"/>
          </p:cNvSpPr>
          <p:nvPr>
            <p:ph type="sldNum" sz="quarter" idx="12"/>
          </p:nvPr>
        </p:nvSpPr>
        <p:spPr/>
        <p:txBody>
          <a:bodyPr/>
          <a:lstStyle/>
          <a:p>
            <a:fld id="{CE9331C3-343D-4A15-AB63-DCC2F0A65DDE}" type="slidenum">
              <a:rPr lang="en-US" altLang="ja-JP" smtClean="0"/>
              <a:pPr/>
              <a:t>27</a:t>
            </a:fld>
            <a:endParaRPr lang="en-US" altLang="ja-JP"/>
          </a:p>
        </p:txBody>
      </p:sp>
    </p:spTree>
    <p:extLst>
      <p:ext uri="{BB962C8B-B14F-4D97-AF65-F5344CB8AC3E}">
        <p14:creationId xmlns:p14="http://schemas.microsoft.com/office/powerpoint/2010/main" val="66403389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9394" y="-27384"/>
            <a:ext cx="8900193" cy="707886"/>
          </a:xfrm>
          <a:prstGeom prst="rect">
            <a:avLst/>
          </a:prstGeom>
          <a:solidFill>
            <a:srgbClr val="0070C0"/>
          </a:solidFill>
        </p:spPr>
        <p:txBody>
          <a:bodyPr wrap="none" rtlCol="0">
            <a:spAutoFit/>
          </a:bodyPr>
          <a:lstStyle/>
          <a:p>
            <a:r>
              <a:rPr lang="ja-JP" altLang="en-US" sz="4000" dirty="0" smtClean="0">
                <a:solidFill>
                  <a:schemeClr val="bg1"/>
                </a:solidFill>
                <a:latin typeface="HGP創英角ｺﾞｼｯｸUB" panose="020B0900000000000000" pitchFamily="50" charset="-128"/>
                <a:ea typeface="HGP創英角ｺﾞｼｯｸUB" panose="020B0900000000000000" pitchFamily="50" charset="-128"/>
              </a:rPr>
              <a:t>アメリカ　サンアントニオ　（リバーウォーク）</a:t>
            </a:r>
            <a:endParaRPr kumimoji="1" lang="ja-JP" altLang="en-US" sz="4000" dirty="0">
              <a:solidFill>
                <a:schemeClr val="bg1"/>
              </a:solidFill>
              <a:latin typeface="HGP創英角ｺﾞｼｯｸUB" panose="020B0900000000000000" pitchFamily="50" charset="-128"/>
              <a:ea typeface="HGP創英角ｺﾞｼｯｸUB" panose="020B0900000000000000" pitchFamily="50" charset="-128"/>
            </a:endParaRPr>
          </a:p>
        </p:txBody>
      </p:sp>
      <p:pic>
        <p:nvPicPr>
          <p:cNvPr id="5" name="Picture 4" descr="t_rw_33"/>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16119"/>
          <a:stretch/>
        </p:blipFill>
        <p:spPr bwMode="auto">
          <a:xfrm>
            <a:off x="9394" y="764704"/>
            <a:ext cx="9116757" cy="5740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スライド番号プレースホルダー 5"/>
          <p:cNvSpPr>
            <a:spLocks noGrp="1"/>
          </p:cNvSpPr>
          <p:nvPr>
            <p:ph type="sldNum" sz="quarter" idx="12"/>
          </p:nvPr>
        </p:nvSpPr>
        <p:spPr/>
        <p:txBody>
          <a:bodyPr/>
          <a:lstStyle/>
          <a:p>
            <a:fld id="{CE9331C3-343D-4A15-AB63-DCC2F0A65DDE}" type="slidenum">
              <a:rPr lang="en-US" altLang="ja-JP" smtClean="0"/>
              <a:pPr/>
              <a:t>28</a:t>
            </a:fld>
            <a:endParaRPr lang="en-US" altLang="ja-JP"/>
          </a:p>
        </p:txBody>
      </p:sp>
    </p:spTree>
    <p:extLst>
      <p:ext uri="{BB962C8B-B14F-4D97-AF65-F5344CB8AC3E}">
        <p14:creationId xmlns:p14="http://schemas.microsoft.com/office/powerpoint/2010/main" val="119904054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9394" y="-27384"/>
            <a:ext cx="6910866" cy="707886"/>
          </a:xfrm>
          <a:prstGeom prst="rect">
            <a:avLst/>
          </a:prstGeom>
          <a:solidFill>
            <a:srgbClr val="0070C0"/>
          </a:solidFill>
        </p:spPr>
        <p:txBody>
          <a:bodyPr wrap="none" rtlCol="0">
            <a:spAutoFit/>
          </a:bodyPr>
          <a:lstStyle/>
          <a:p>
            <a:r>
              <a:rPr lang="ja-JP" altLang="en-US" sz="4000" dirty="0" smtClean="0">
                <a:solidFill>
                  <a:schemeClr val="bg1"/>
                </a:solidFill>
                <a:latin typeface="HGP創英角ｺﾞｼｯｸUB" panose="020B0900000000000000" pitchFamily="50" charset="-128"/>
                <a:ea typeface="HGP創英角ｺﾞｼｯｸUB" panose="020B0900000000000000" pitchFamily="50" charset="-128"/>
              </a:rPr>
              <a:t>フランス　パリ　（パリプラージュ）</a:t>
            </a:r>
            <a:endParaRPr kumimoji="1" lang="ja-JP" altLang="en-US" sz="4000" dirty="0">
              <a:solidFill>
                <a:schemeClr val="bg1"/>
              </a:solidFill>
              <a:latin typeface="HGP創英角ｺﾞｼｯｸUB" panose="020B0900000000000000" pitchFamily="50" charset="-128"/>
              <a:ea typeface="HGP創英角ｺﾞｼｯｸUB" panose="020B0900000000000000" pitchFamily="50" charset="-128"/>
            </a:endParaRPr>
          </a:p>
        </p:txBody>
      </p:sp>
      <p:pic>
        <p:nvPicPr>
          <p:cNvPr id="1026" name="Picture 2" descr="http://en.parisworldwide.com/sites/default/files/uploads/2013/07/Paris-Plages-Seine-3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5750" y="705519"/>
            <a:ext cx="8572500" cy="5715000"/>
          </a:xfrm>
          <a:prstGeom prst="rect">
            <a:avLst/>
          </a:prstGeom>
          <a:noFill/>
          <a:extLst>
            <a:ext uri="{909E8E84-426E-40DD-AFC4-6F175D3DCCD1}">
              <a14:hiddenFill xmlns:a14="http://schemas.microsoft.com/office/drawing/2010/main">
                <a:solidFill>
                  <a:srgbClr val="FFFFFF"/>
                </a:solidFill>
              </a14:hiddenFill>
            </a:ext>
          </a:extLst>
        </p:spPr>
      </p:pic>
      <p:sp>
        <p:nvSpPr>
          <p:cNvPr id="5" name="正方形/長方形 4"/>
          <p:cNvSpPr/>
          <p:nvPr/>
        </p:nvSpPr>
        <p:spPr>
          <a:xfrm>
            <a:off x="142875" y="6381328"/>
            <a:ext cx="8858250" cy="261610"/>
          </a:xfrm>
          <a:prstGeom prst="rect">
            <a:avLst/>
          </a:prstGeom>
        </p:spPr>
        <p:txBody>
          <a:bodyPr wrap="square">
            <a:spAutoFit/>
          </a:bodyPr>
          <a:lstStyle/>
          <a:p>
            <a:r>
              <a:rPr lang="ja-JP" altLang="en-US" sz="1100" dirty="0">
                <a:solidFill>
                  <a:schemeClr val="bg1"/>
                </a:solidFill>
              </a:rPr>
              <a:t>http://en.parisworldwide.com/out-and-about-in-paris/exhibitions-shows/sunbath-paris-plages</a:t>
            </a:r>
          </a:p>
        </p:txBody>
      </p:sp>
      <p:sp>
        <p:nvSpPr>
          <p:cNvPr id="6" name="スライド番号プレースホルダー 5"/>
          <p:cNvSpPr>
            <a:spLocks noGrp="1"/>
          </p:cNvSpPr>
          <p:nvPr>
            <p:ph type="sldNum" sz="quarter" idx="12"/>
          </p:nvPr>
        </p:nvSpPr>
        <p:spPr/>
        <p:txBody>
          <a:bodyPr/>
          <a:lstStyle/>
          <a:p>
            <a:fld id="{CE9331C3-343D-4A15-AB63-DCC2F0A65DDE}" type="slidenum">
              <a:rPr lang="en-US" altLang="ja-JP" smtClean="0"/>
              <a:pPr/>
              <a:t>29</a:t>
            </a:fld>
            <a:endParaRPr lang="en-US" altLang="ja-JP"/>
          </a:p>
        </p:txBody>
      </p:sp>
    </p:spTree>
    <p:extLst>
      <p:ext uri="{BB962C8B-B14F-4D97-AF65-F5344CB8AC3E}">
        <p14:creationId xmlns:p14="http://schemas.microsoft.com/office/powerpoint/2010/main" val="54820023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 1"/>
          <p:cNvGraphicFramePr>
            <a:graphicFrameLocks noGrp="1"/>
          </p:cNvGraphicFramePr>
          <p:nvPr>
            <p:extLst>
              <p:ext uri="{D42A27DB-BD31-4B8C-83A1-F6EECF244321}">
                <p14:modId xmlns:p14="http://schemas.microsoft.com/office/powerpoint/2010/main" val="4184497151"/>
              </p:ext>
            </p:extLst>
          </p:nvPr>
        </p:nvGraphicFramePr>
        <p:xfrm>
          <a:off x="0" y="692697"/>
          <a:ext cx="9143999" cy="6135193"/>
        </p:xfrm>
        <a:graphic>
          <a:graphicData uri="http://schemas.openxmlformats.org/drawingml/2006/table">
            <a:tbl>
              <a:tblPr>
                <a:tableStyleId>{5C22544A-7EE6-4342-B048-85BDC9FD1C3A}</a:tableStyleId>
              </a:tblPr>
              <a:tblGrid>
                <a:gridCol w="1537138"/>
                <a:gridCol w="1537138"/>
                <a:gridCol w="1101123"/>
                <a:gridCol w="995198"/>
                <a:gridCol w="769555"/>
                <a:gridCol w="1584176"/>
                <a:gridCol w="1619671"/>
              </a:tblGrid>
              <a:tr h="804127">
                <a:tc>
                  <a:txBody>
                    <a:bodyPr/>
                    <a:lstStyle/>
                    <a:p>
                      <a:pPr algn="ctr" fontAlgn="ctr"/>
                      <a:r>
                        <a:rPr lang="ja-JP" altLang="en-US" sz="1800" u="none" strike="noStrike" dirty="0">
                          <a:effectLst/>
                          <a:latin typeface="HGP創英角ｺﾞｼｯｸUB" panose="020B0900000000000000" pitchFamily="50" charset="-128"/>
                          <a:ea typeface="HGP創英角ｺﾞｼｯｸUB" panose="020B0900000000000000" pitchFamily="50" charset="-128"/>
                        </a:rPr>
                        <a:t>川にある物</a:t>
                      </a:r>
                      <a:r>
                        <a:rPr lang="ja-JP" altLang="en-US" sz="1400" u="none" strike="noStrike" dirty="0">
                          <a:effectLst/>
                          <a:latin typeface="HGP創英角ｺﾞｼｯｸUB" panose="020B0900000000000000" pitchFamily="50" charset="-128"/>
                          <a:ea typeface="HGP創英角ｺﾞｼｯｸUB" panose="020B0900000000000000" pitchFamily="50" charset="-128"/>
                        </a:rPr>
                        <a:t/>
                      </a:r>
                      <a:br>
                        <a:rPr lang="ja-JP" altLang="en-US" sz="1400" u="none" strike="noStrike" dirty="0">
                          <a:effectLst/>
                          <a:latin typeface="HGP創英角ｺﾞｼｯｸUB" panose="020B0900000000000000" pitchFamily="50" charset="-128"/>
                          <a:ea typeface="HGP創英角ｺﾞｼｯｸUB" panose="020B0900000000000000" pitchFamily="50" charset="-128"/>
                        </a:rPr>
                      </a:br>
                      <a:endParaRPr lang="ja-JP" altLang="en-US" sz="1400" b="0" i="0" u="none" strike="noStrike" dirty="0">
                        <a:solidFill>
                          <a:srgbClr val="000000"/>
                        </a:solidFill>
                        <a:effectLst/>
                        <a:latin typeface="HGP創英角ｺﾞｼｯｸUB" panose="020B0900000000000000" pitchFamily="50" charset="-128"/>
                        <a:ea typeface="HGP創英角ｺﾞｼｯｸUB" panose="020B0900000000000000" pitchFamily="50" charset="-128"/>
                      </a:endParaRPr>
                    </a:p>
                  </a:txBody>
                  <a:tcPr marL="6951" marR="6951" marT="6951" marB="0" anchor="ctr">
                    <a:solidFill>
                      <a:schemeClr val="accent5">
                        <a:lumMod val="40000"/>
                        <a:lumOff val="60000"/>
                      </a:schemeClr>
                    </a:solidFill>
                  </a:tcPr>
                </a:tc>
                <a:tc gridSpan="2">
                  <a:txBody>
                    <a:bodyPr/>
                    <a:lstStyle/>
                    <a:p>
                      <a:pPr algn="ctr" fontAlgn="ctr"/>
                      <a:r>
                        <a:rPr lang="ja-JP" altLang="en-US" sz="1800" u="none" strike="noStrike" dirty="0">
                          <a:effectLst/>
                          <a:latin typeface="HGP創英角ｺﾞｼｯｸUB" panose="020B0900000000000000" pitchFamily="50" charset="-128"/>
                          <a:ea typeface="HGP創英角ｺﾞｼｯｸUB" panose="020B0900000000000000" pitchFamily="50" charset="-128"/>
                        </a:rPr>
                        <a:t>誰が作る</a:t>
                      </a:r>
                      <a:r>
                        <a:rPr lang="ja-JP" altLang="en-US" sz="1400" u="none" strike="noStrike" dirty="0">
                          <a:effectLst/>
                          <a:latin typeface="HGP創英角ｺﾞｼｯｸUB" panose="020B0900000000000000" pitchFamily="50" charset="-128"/>
                          <a:ea typeface="HGP創英角ｺﾞｼｯｸUB" panose="020B0900000000000000" pitchFamily="50" charset="-128"/>
                        </a:rPr>
                        <a:t/>
                      </a:r>
                      <a:br>
                        <a:rPr lang="ja-JP" altLang="en-US" sz="1400" u="none" strike="noStrike" dirty="0">
                          <a:effectLst/>
                          <a:latin typeface="HGP創英角ｺﾞｼｯｸUB" panose="020B0900000000000000" pitchFamily="50" charset="-128"/>
                          <a:ea typeface="HGP創英角ｺﾞｼｯｸUB" panose="020B0900000000000000" pitchFamily="50" charset="-128"/>
                        </a:rPr>
                      </a:br>
                      <a:r>
                        <a:rPr lang="ja-JP" altLang="en-US" sz="1400" u="none" strike="noStrike" dirty="0" smtClean="0">
                          <a:effectLst/>
                          <a:latin typeface="HGP創英角ｺﾞｼｯｸUB" panose="020B0900000000000000" pitchFamily="50" charset="-128"/>
                          <a:ea typeface="HGP創英角ｺﾞｼｯｸUB" panose="020B0900000000000000" pitchFamily="50" charset="-128"/>
                        </a:rPr>
                        <a:t>（堤防</a:t>
                      </a:r>
                      <a:r>
                        <a:rPr lang="ja-JP" altLang="en-US" sz="1400" u="none" strike="noStrike" dirty="0">
                          <a:effectLst/>
                          <a:latin typeface="HGP創英角ｺﾞｼｯｸUB" panose="020B0900000000000000" pitchFamily="50" charset="-128"/>
                          <a:ea typeface="HGP創英角ｺﾞｼｯｸUB" panose="020B0900000000000000" pitchFamily="50" charset="-128"/>
                        </a:rPr>
                        <a:t>、護岸等</a:t>
                      </a:r>
                      <a:r>
                        <a:rPr lang="ja-JP" altLang="en-US" sz="1400" u="none" strike="noStrike" dirty="0" smtClean="0">
                          <a:effectLst/>
                          <a:latin typeface="HGP創英角ｺﾞｼｯｸUB" panose="020B0900000000000000" pitchFamily="50" charset="-128"/>
                          <a:ea typeface="HGP創英角ｺﾞｼｯｸUB" panose="020B0900000000000000" pitchFamily="50" charset="-128"/>
                        </a:rPr>
                        <a:t>の</a:t>
                      </a:r>
                      <a:endParaRPr lang="en-US" altLang="ja-JP" sz="1400" u="none" strike="noStrike" dirty="0" smtClean="0">
                        <a:effectLst/>
                        <a:latin typeface="HGP創英角ｺﾞｼｯｸUB" panose="020B0900000000000000" pitchFamily="50" charset="-128"/>
                        <a:ea typeface="HGP創英角ｺﾞｼｯｸUB" panose="020B0900000000000000" pitchFamily="50" charset="-128"/>
                      </a:endParaRPr>
                    </a:p>
                    <a:p>
                      <a:pPr algn="ctr" fontAlgn="ctr"/>
                      <a:r>
                        <a:rPr lang="ja-JP" altLang="en-US" sz="1800" u="none" strike="noStrike" dirty="0" smtClean="0">
                          <a:solidFill>
                            <a:srgbClr val="FF00FF"/>
                          </a:solidFill>
                          <a:effectLst/>
                          <a:latin typeface="HGP創英角ｺﾞｼｯｸUB" panose="020B0900000000000000" pitchFamily="50" charset="-128"/>
                          <a:ea typeface="HGP創英角ｺﾞｼｯｸUB" panose="020B0900000000000000" pitchFamily="50" charset="-128"/>
                        </a:rPr>
                        <a:t>河川</a:t>
                      </a:r>
                      <a:r>
                        <a:rPr lang="ja-JP" altLang="en-US" sz="1800" u="none" strike="noStrike" dirty="0">
                          <a:solidFill>
                            <a:srgbClr val="FF00FF"/>
                          </a:solidFill>
                          <a:effectLst/>
                          <a:latin typeface="HGP創英角ｺﾞｼｯｸUB" panose="020B0900000000000000" pitchFamily="50" charset="-128"/>
                          <a:ea typeface="HGP創英角ｺﾞｼｯｸUB" panose="020B0900000000000000" pitchFamily="50" charset="-128"/>
                        </a:rPr>
                        <a:t>管理</a:t>
                      </a:r>
                      <a:r>
                        <a:rPr lang="ja-JP" altLang="en-US" sz="1800" u="none" strike="noStrike" dirty="0" smtClean="0">
                          <a:solidFill>
                            <a:srgbClr val="FF00FF"/>
                          </a:solidFill>
                          <a:effectLst/>
                          <a:latin typeface="HGP創英角ｺﾞｼｯｸUB" panose="020B0900000000000000" pitchFamily="50" charset="-128"/>
                          <a:ea typeface="HGP創英角ｺﾞｼｯｸUB" panose="020B0900000000000000" pitchFamily="50" charset="-128"/>
                        </a:rPr>
                        <a:t>施設</a:t>
                      </a:r>
                      <a:r>
                        <a:rPr lang="ja-JP" altLang="en-US" sz="1400" u="none" strike="noStrike" dirty="0" smtClean="0">
                          <a:solidFill>
                            <a:srgbClr val="FF00FF"/>
                          </a:solidFill>
                          <a:effectLst/>
                          <a:latin typeface="HGP創英角ｺﾞｼｯｸUB" panose="020B0900000000000000" pitchFamily="50" charset="-128"/>
                          <a:ea typeface="HGP創英角ｺﾞｼｯｸUB" panose="020B0900000000000000" pitchFamily="50" charset="-128"/>
                        </a:rPr>
                        <a:t>）</a:t>
                      </a:r>
                      <a:endParaRPr lang="ja-JP" altLang="en-US" sz="1400" b="0" i="0" u="none" strike="noStrike" dirty="0">
                        <a:solidFill>
                          <a:srgbClr val="FF00FF"/>
                        </a:solidFill>
                        <a:effectLst/>
                        <a:latin typeface="HGP創英角ｺﾞｼｯｸUB" panose="020B0900000000000000" pitchFamily="50" charset="-128"/>
                        <a:ea typeface="HGP創英角ｺﾞｼｯｸUB" panose="020B0900000000000000" pitchFamily="50" charset="-128"/>
                      </a:endParaRPr>
                    </a:p>
                  </a:txBody>
                  <a:tcPr marL="6951" marR="6951" marT="6951" marB="0" anchor="ctr"/>
                </a:tc>
                <a:tc hMerge="1">
                  <a:txBody>
                    <a:bodyPr/>
                    <a:lstStyle/>
                    <a:p>
                      <a:endParaRPr kumimoji="1" lang="ja-JP" altLang="en-US"/>
                    </a:p>
                  </a:txBody>
                  <a:tcPr/>
                </a:tc>
                <a:tc gridSpan="2">
                  <a:txBody>
                    <a:bodyPr/>
                    <a:lstStyle/>
                    <a:p>
                      <a:pPr algn="ctr" fontAlgn="ctr"/>
                      <a:r>
                        <a:rPr lang="ja-JP" altLang="en-US" sz="1800" u="none" strike="noStrike" dirty="0">
                          <a:effectLst/>
                          <a:latin typeface="HGP創英角ｺﾞｼｯｸUB" panose="020B0900000000000000" pitchFamily="50" charset="-128"/>
                          <a:ea typeface="HGP創英角ｺﾞｼｯｸUB" panose="020B0900000000000000" pitchFamily="50" charset="-128"/>
                        </a:rPr>
                        <a:t>管理</a:t>
                      </a:r>
                      <a:r>
                        <a:rPr lang="ja-JP" altLang="en-US" sz="1800" u="none" strike="noStrike" dirty="0" smtClean="0">
                          <a:effectLst/>
                          <a:latin typeface="HGP創英角ｺﾞｼｯｸUB" panose="020B0900000000000000" pitchFamily="50" charset="-128"/>
                          <a:ea typeface="HGP創英角ｺﾞｼｯｸUB" panose="020B0900000000000000" pitchFamily="50" charset="-128"/>
                        </a:rPr>
                        <a:t>の</a:t>
                      </a:r>
                      <a:endParaRPr lang="en-US" altLang="ja-JP" sz="1800" u="none" strike="noStrike" dirty="0" smtClean="0">
                        <a:effectLst/>
                        <a:latin typeface="HGP創英角ｺﾞｼｯｸUB" panose="020B0900000000000000" pitchFamily="50" charset="-128"/>
                        <a:ea typeface="HGP創英角ｺﾞｼｯｸUB" panose="020B0900000000000000" pitchFamily="50" charset="-128"/>
                      </a:endParaRPr>
                    </a:p>
                    <a:p>
                      <a:pPr algn="ctr" fontAlgn="ctr"/>
                      <a:r>
                        <a:rPr lang="ja-JP" altLang="en-US" sz="1800" u="none" strike="noStrike" dirty="0" smtClean="0">
                          <a:effectLst/>
                          <a:latin typeface="HGP創英角ｺﾞｼｯｸUB" panose="020B0900000000000000" pitchFamily="50" charset="-128"/>
                          <a:ea typeface="HGP創英角ｺﾞｼｯｸUB" panose="020B0900000000000000" pitchFamily="50" charset="-128"/>
                        </a:rPr>
                        <a:t>責任者</a:t>
                      </a:r>
                      <a:r>
                        <a:rPr lang="ja-JP" altLang="en-US" sz="1400" u="none" strike="noStrike" dirty="0">
                          <a:effectLst/>
                          <a:latin typeface="HGP創英角ｺﾞｼｯｸUB" panose="020B0900000000000000" pitchFamily="50" charset="-128"/>
                          <a:ea typeface="HGP創英角ｺﾞｼｯｸUB" panose="020B0900000000000000" pitchFamily="50" charset="-128"/>
                        </a:rPr>
                        <a:t/>
                      </a:r>
                      <a:br>
                        <a:rPr lang="ja-JP" altLang="en-US" sz="1400" u="none" strike="noStrike" dirty="0">
                          <a:effectLst/>
                          <a:latin typeface="HGP創英角ｺﾞｼｯｸUB" panose="020B0900000000000000" pitchFamily="50" charset="-128"/>
                          <a:ea typeface="HGP創英角ｺﾞｼｯｸUB" panose="020B0900000000000000" pitchFamily="50" charset="-128"/>
                        </a:rPr>
                      </a:br>
                      <a:endParaRPr lang="ja-JP" altLang="en-US" sz="1400" b="0" i="0" u="none" strike="noStrike" dirty="0">
                        <a:solidFill>
                          <a:srgbClr val="000000"/>
                        </a:solidFill>
                        <a:effectLst/>
                        <a:latin typeface="HGP創英角ｺﾞｼｯｸUB" panose="020B0900000000000000" pitchFamily="50" charset="-128"/>
                        <a:ea typeface="HGP創英角ｺﾞｼｯｸUB" panose="020B0900000000000000" pitchFamily="50" charset="-128"/>
                      </a:endParaRPr>
                    </a:p>
                  </a:txBody>
                  <a:tcPr marL="6951" marR="6951" marT="6951" marB="0" anchor="ctr">
                    <a:solidFill>
                      <a:schemeClr val="accent6">
                        <a:lumMod val="40000"/>
                        <a:lumOff val="60000"/>
                      </a:schemeClr>
                    </a:solidFill>
                  </a:tcPr>
                </a:tc>
                <a:tc hMerge="1">
                  <a:txBody>
                    <a:bodyPr/>
                    <a:lstStyle/>
                    <a:p>
                      <a:endParaRPr kumimoji="1" lang="ja-JP" altLang="en-US"/>
                    </a:p>
                  </a:txBody>
                  <a:tcPr/>
                </a:tc>
                <a:tc>
                  <a:txBody>
                    <a:bodyPr/>
                    <a:lstStyle/>
                    <a:p>
                      <a:pPr algn="ctr" fontAlgn="ctr"/>
                      <a:r>
                        <a:rPr lang="ja-JP" altLang="en-US" sz="1800" u="none" strike="noStrike" dirty="0">
                          <a:effectLst/>
                          <a:latin typeface="HGP創英角ｺﾞｼｯｸUB" panose="020B0900000000000000" pitchFamily="50" charset="-128"/>
                          <a:ea typeface="HGP創英角ｺﾞｼｯｸUB" panose="020B0900000000000000" pitchFamily="50" charset="-128"/>
                        </a:rPr>
                        <a:t>利用する</a:t>
                      </a:r>
                      <a:r>
                        <a:rPr lang="ja-JP" altLang="en-US" sz="1800" u="none" strike="noStrike" dirty="0" smtClean="0">
                          <a:effectLst/>
                          <a:latin typeface="HGP創英角ｺﾞｼｯｸUB" panose="020B0900000000000000" pitchFamily="50" charset="-128"/>
                          <a:ea typeface="HGP創英角ｺﾞｼｯｸUB" panose="020B0900000000000000" pitchFamily="50" charset="-128"/>
                        </a:rPr>
                        <a:t>者</a:t>
                      </a:r>
                      <a:endParaRPr lang="ja-JP" altLang="en-US" sz="1400" b="0" i="0" u="none" strike="noStrike" dirty="0">
                        <a:solidFill>
                          <a:srgbClr val="000000"/>
                        </a:solidFill>
                        <a:effectLst/>
                        <a:latin typeface="HGP創英角ｺﾞｼｯｸUB" panose="020B0900000000000000" pitchFamily="50" charset="-128"/>
                        <a:ea typeface="HGP創英角ｺﾞｼｯｸUB" panose="020B0900000000000000" pitchFamily="50" charset="-128"/>
                      </a:endParaRPr>
                    </a:p>
                  </a:txBody>
                  <a:tcPr marL="6951" marR="6951" marT="6951" marB="0" anchor="ctr">
                    <a:solidFill>
                      <a:srgbClr val="FFFF00"/>
                    </a:solidFill>
                  </a:tcPr>
                </a:tc>
                <a:tc>
                  <a:txBody>
                    <a:bodyPr/>
                    <a:lstStyle/>
                    <a:p>
                      <a:pPr algn="ctr" fontAlgn="ctr"/>
                      <a:r>
                        <a:rPr lang="ja-JP" altLang="en-US" sz="1400" u="none" strike="noStrike" dirty="0">
                          <a:effectLst/>
                          <a:latin typeface="HGP創英角ｺﾞｼｯｸUB" panose="020B0900000000000000" pitchFamily="50" charset="-128"/>
                          <a:ea typeface="HGP創英角ｺﾞｼｯｸUB" panose="020B0900000000000000" pitchFamily="50" charset="-128"/>
                        </a:rPr>
                        <a:t>利用</a:t>
                      </a:r>
                      <a:r>
                        <a:rPr lang="ja-JP" altLang="en-US" sz="1400" u="none" strike="noStrike" dirty="0" smtClean="0">
                          <a:effectLst/>
                          <a:latin typeface="HGP創英角ｺﾞｼｯｸUB" panose="020B0900000000000000" pitchFamily="50" charset="-128"/>
                          <a:ea typeface="HGP創英角ｺﾞｼｯｸUB" panose="020B0900000000000000" pitchFamily="50" charset="-128"/>
                        </a:rPr>
                        <a:t>する</a:t>
                      </a:r>
                      <a:endParaRPr lang="en-US" altLang="ja-JP" sz="1400" u="none" strike="noStrike" dirty="0" smtClean="0">
                        <a:effectLst/>
                        <a:latin typeface="HGP創英角ｺﾞｼｯｸUB" panose="020B0900000000000000" pitchFamily="50" charset="-128"/>
                        <a:ea typeface="HGP創英角ｺﾞｼｯｸUB" panose="020B0900000000000000" pitchFamily="50" charset="-128"/>
                      </a:endParaRPr>
                    </a:p>
                    <a:p>
                      <a:pPr algn="ctr" fontAlgn="ctr"/>
                      <a:r>
                        <a:rPr lang="ja-JP" altLang="en-US" sz="1800" u="none" strike="noStrike" dirty="0" smtClean="0">
                          <a:effectLst/>
                          <a:latin typeface="HGP創英角ｺﾞｼｯｸUB" panose="020B0900000000000000" pitchFamily="50" charset="-128"/>
                          <a:ea typeface="HGP創英角ｺﾞｼｯｸUB" panose="020B0900000000000000" pitchFamily="50" charset="-128"/>
                        </a:rPr>
                        <a:t>施設を作る者</a:t>
                      </a:r>
                      <a:br>
                        <a:rPr lang="ja-JP" altLang="en-US" sz="1800" u="none" strike="noStrike" dirty="0" smtClean="0">
                          <a:effectLst/>
                          <a:latin typeface="HGP創英角ｺﾞｼｯｸUB" panose="020B0900000000000000" pitchFamily="50" charset="-128"/>
                          <a:ea typeface="HGP創英角ｺﾞｼｯｸUB" panose="020B0900000000000000" pitchFamily="50" charset="-128"/>
                        </a:rPr>
                      </a:br>
                      <a:r>
                        <a:rPr lang="ja-JP" altLang="en-US" sz="1200" u="none" strike="noStrike" dirty="0" smtClean="0">
                          <a:effectLst/>
                          <a:latin typeface="HGP創英角ｺﾞｼｯｸUB" panose="020B0900000000000000" pitchFamily="50" charset="-128"/>
                          <a:ea typeface="HGP創英角ｺﾞｼｯｸUB" panose="020B0900000000000000" pitchFamily="50" charset="-128"/>
                        </a:rPr>
                        <a:t>（橋、カフェ</a:t>
                      </a:r>
                      <a:r>
                        <a:rPr lang="ja-JP" altLang="en-US" sz="1200" u="none" strike="noStrike" dirty="0">
                          <a:effectLst/>
                          <a:latin typeface="HGP創英角ｺﾞｼｯｸUB" panose="020B0900000000000000" pitchFamily="50" charset="-128"/>
                          <a:ea typeface="HGP創英角ｺﾞｼｯｸUB" panose="020B0900000000000000" pitchFamily="50" charset="-128"/>
                        </a:rPr>
                        <a:t>、船着場</a:t>
                      </a:r>
                      <a:r>
                        <a:rPr lang="ja-JP" altLang="en-US" sz="1200" u="none" strike="noStrike" dirty="0" smtClean="0">
                          <a:effectLst/>
                          <a:latin typeface="HGP創英角ｺﾞｼｯｸUB" panose="020B0900000000000000" pitchFamily="50" charset="-128"/>
                          <a:ea typeface="HGP創英角ｺﾞｼｯｸUB" panose="020B0900000000000000" pitchFamily="50" charset="-128"/>
                        </a:rPr>
                        <a:t>等）</a:t>
                      </a:r>
                      <a:endParaRPr lang="ja-JP" altLang="en-US" sz="1200" b="0" i="0" u="none" strike="noStrike" dirty="0">
                        <a:solidFill>
                          <a:srgbClr val="000000"/>
                        </a:solidFill>
                        <a:effectLst/>
                        <a:latin typeface="HGP創英角ｺﾞｼｯｸUB" panose="020B0900000000000000" pitchFamily="50" charset="-128"/>
                        <a:ea typeface="HGP創英角ｺﾞｼｯｸUB" panose="020B0900000000000000" pitchFamily="50" charset="-128"/>
                      </a:endParaRPr>
                    </a:p>
                  </a:txBody>
                  <a:tcPr marL="6951" marR="6951" marT="6951" marB="0" anchor="ctr">
                    <a:solidFill>
                      <a:srgbClr val="92D050"/>
                    </a:solidFill>
                  </a:tcPr>
                </a:tc>
              </a:tr>
              <a:tr h="804127">
                <a:tc>
                  <a:txBody>
                    <a:bodyPr/>
                    <a:lstStyle/>
                    <a:p>
                      <a:pPr algn="ctr" fontAlgn="ctr"/>
                      <a:r>
                        <a:rPr lang="ja-JP" altLang="en-US" sz="1800" u="none" strike="noStrike" dirty="0">
                          <a:effectLst/>
                          <a:latin typeface="HGP創英角ｺﾞｼｯｸUB" panose="020B0900000000000000" pitchFamily="50" charset="-128"/>
                          <a:ea typeface="HGP創英角ｺﾞｼｯｸUB" panose="020B0900000000000000" pitchFamily="50" charset="-128"/>
                        </a:rPr>
                        <a:t>河川区域</a:t>
                      </a:r>
                      <a:endParaRPr lang="ja-JP" altLang="en-US" sz="1800" b="0" i="0" u="none" strike="noStrike" dirty="0">
                        <a:solidFill>
                          <a:srgbClr val="000000"/>
                        </a:solidFill>
                        <a:effectLst/>
                        <a:latin typeface="HGP創英角ｺﾞｼｯｸUB" panose="020B0900000000000000" pitchFamily="50" charset="-128"/>
                        <a:ea typeface="HGP創英角ｺﾞｼｯｸUB" panose="020B0900000000000000" pitchFamily="50" charset="-128"/>
                      </a:endParaRPr>
                    </a:p>
                  </a:txBody>
                  <a:tcPr marL="6951" marR="6951" marT="6951" marB="0" anchor="ctr">
                    <a:solidFill>
                      <a:schemeClr val="accent5">
                        <a:lumMod val="20000"/>
                        <a:lumOff val="80000"/>
                      </a:schemeClr>
                    </a:solidFill>
                  </a:tcPr>
                </a:tc>
                <a:tc gridSpan="2">
                  <a:txBody>
                    <a:bodyPr/>
                    <a:lstStyle/>
                    <a:p>
                      <a:pPr algn="ctr" fontAlgn="ctr"/>
                      <a:r>
                        <a:rPr lang="ja-JP" altLang="en-US" sz="1800" u="none" strike="noStrike" dirty="0">
                          <a:effectLst/>
                          <a:latin typeface="HGP創英角ｺﾞｼｯｸUB" panose="020B0900000000000000" pitchFamily="50" charset="-128"/>
                          <a:ea typeface="HGP創英角ｺﾞｼｯｸUB" panose="020B0900000000000000" pitchFamily="50" charset="-128"/>
                        </a:rPr>
                        <a:t>施工者</a:t>
                      </a:r>
                      <a:endParaRPr lang="ja-JP" altLang="en-US" sz="1800" b="0" i="0" u="none" strike="noStrike" dirty="0">
                        <a:solidFill>
                          <a:srgbClr val="000000"/>
                        </a:solidFill>
                        <a:effectLst/>
                        <a:latin typeface="HGP創英角ｺﾞｼｯｸUB" panose="020B0900000000000000" pitchFamily="50" charset="-128"/>
                        <a:ea typeface="HGP創英角ｺﾞｼｯｸUB" panose="020B0900000000000000" pitchFamily="50" charset="-128"/>
                      </a:endParaRPr>
                    </a:p>
                  </a:txBody>
                  <a:tcPr marL="6951" marR="6951" marT="6951" marB="0" anchor="ctr">
                    <a:solidFill>
                      <a:schemeClr val="bg1">
                        <a:lumMod val="95000"/>
                      </a:schemeClr>
                    </a:solidFill>
                  </a:tcPr>
                </a:tc>
                <a:tc hMerge="1">
                  <a:txBody>
                    <a:bodyPr/>
                    <a:lstStyle/>
                    <a:p>
                      <a:endParaRPr kumimoji="1" lang="ja-JP" altLang="en-US"/>
                    </a:p>
                  </a:txBody>
                  <a:tcPr/>
                </a:tc>
                <a:tc gridSpan="2">
                  <a:txBody>
                    <a:bodyPr/>
                    <a:lstStyle/>
                    <a:p>
                      <a:pPr algn="ctr" fontAlgn="ctr"/>
                      <a:r>
                        <a:rPr lang="ja-JP" altLang="en-US" sz="1800" u="none" strike="noStrike" dirty="0">
                          <a:effectLst/>
                          <a:latin typeface="HGP創英角ｺﾞｼｯｸUB" panose="020B0900000000000000" pitchFamily="50" charset="-128"/>
                          <a:ea typeface="HGP創英角ｺﾞｼｯｸUB" panose="020B0900000000000000" pitchFamily="50" charset="-128"/>
                        </a:rPr>
                        <a:t>管理者</a:t>
                      </a:r>
                      <a:endParaRPr lang="ja-JP" altLang="en-US" sz="1800" b="0" i="0" u="none" strike="noStrike" dirty="0">
                        <a:solidFill>
                          <a:srgbClr val="000000"/>
                        </a:solidFill>
                        <a:effectLst/>
                        <a:latin typeface="HGP創英角ｺﾞｼｯｸUB" panose="020B0900000000000000" pitchFamily="50" charset="-128"/>
                        <a:ea typeface="HGP創英角ｺﾞｼｯｸUB" panose="020B0900000000000000" pitchFamily="50" charset="-128"/>
                      </a:endParaRPr>
                    </a:p>
                  </a:txBody>
                  <a:tcPr marL="6951" marR="6951" marT="6951" marB="0" anchor="ctr">
                    <a:solidFill>
                      <a:schemeClr val="accent6">
                        <a:lumMod val="20000"/>
                        <a:lumOff val="80000"/>
                      </a:schemeClr>
                    </a:solidFill>
                  </a:tcPr>
                </a:tc>
                <a:tc hMerge="1">
                  <a:txBody>
                    <a:bodyPr/>
                    <a:lstStyle/>
                    <a:p>
                      <a:endParaRPr kumimoji="1" lang="ja-JP" altLang="en-US"/>
                    </a:p>
                  </a:txBody>
                  <a:tcPr/>
                </a:tc>
                <a:tc gridSpan="2">
                  <a:txBody>
                    <a:bodyPr/>
                    <a:lstStyle/>
                    <a:p>
                      <a:pPr algn="ctr" fontAlgn="ctr"/>
                      <a:r>
                        <a:rPr lang="ja-JP" altLang="en-US" sz="1800" u="none" strike="noStrike" dirty="0">
                          <a:solidFill>
                            <a:srgbClr val="00B050"/>
                          </a:solidFill>
                          <a:effectLst/>
                          <a:latin typeface="HGP創英角ｺﾞｼｯｸUB" panose="020B0900000000000000" pitchFamily="50" charset="-128"/>
                          <a:ea typeface="HGP創英角ｺﾞｼｯｸUB" panose="020B0900000000000000" pitchFamily="50" charset="-128"/>
                        </a:rPr>
                        <a:t>占用者</a:t>
                      </a:r>
                      <a:endParaRPr lang="ja-JP" altLang="en-US" sz="1800" b="0" i="0" u="none" strike="noStrike" dirty="0">
                        <a:solidFill>
                          <a:srgbClr val="00B050"/>
                        </a:solidFill>
                        <a:effectLst/>
                        <a:latin typeface="HGP創英角ｺﾞｼｯｸUB" panose="020B0900000000000000" pitchFamily="50" charset="-128"/>
                        <a:ea typeface="HGP創英角ｺﾞｼｯｸUB" panose="020B0900000000000000" pitchFamily="50" charset="-128"/>
                      </a:endParaRPr>
                    </a:p>
                  </a:txBody>
                  <a:tcPr marL="6951" marR="6951" marT="6951" marB="0" anchor="ctr">
                    <a:solidFill>
                      <a:schemeClr val="accent3">
                        <a:lumMod val="20000"/>
                        <a:lumOff val="80000"/>
                      </a:schemeClr>
                    </a:solidFill>
                  </a:tcPr>
                </a:tc>
                <a:tc hMerge="1">
                  <a:txBody>
                    <a:bodyPr/>
                    <a:lstStyle/>
                    <a:p>
                      <a:endParaRPr kumimoji="1" lang="ja-JP" altLang="en-US"/>
                    </a:p>
                  </a:txBody>
                  <a:tcPr/>
                </a:tc>
              </a:tr>
              <a:tr h="794200">
                <a:tc rowSpan="2">
                  <a:txBody>
                    <a:bodyPr/>
                    <a:lstStyle/>
                    <a:p>
                      <a:pPr algn="ctr" fontAlgn="ctr"/>
                      <a:r>
                        <a:rPr lang="zh-TW" altLang="en-US" sz="1800" u="none" strike="noStrike" dirty="0">
                          <a:solidFill>
                            <a:srgbClr val="FF00FF"/>
                          </a:solidFill>
                          <a:effectLst/>
                          <a:latin typeface="HGP創英角ｺﾞｼｯｸUB" panose="020B0900000000000000" pitchFamily="50" charset="-128"/>
                          <a:ea typeface="HGP創英角ｺﾞｼｯｸUB" panose="020B0900000000000000" pitchFamily="50" charset="-128"/>
                        </a:rPr>
                        <a:t>河川管理施設</a:t>
                      </a:r>
                      <a:endParaRPr lang="zh-TW" altLang="en-US" sz="1800" b="0" i="0" u="none" strike="noStrike" dirty="0">
                        <a:solidFill>
                          <a:srgbClr val="FF00FF"/>
                        </a:solidFill>
                        <a:effectLst/>
                        <a:latin typeface="HGP創英角ｺﾞｼｯｸUB" panose="020B0900000000000000" pitchFamily="50" charset="-128"/>
                        <a:ea typeface="HGP創英角ｺﾞｼｯｸUB" panose="020B0900000000000000" pitchFamily="50" charset="-128"/>
                      </a:endParaRPr>
                    </a:p>
                  </a:txBody>
                  <a:tcPr marL="6951" marR="6951" marT="6951" marB="0" anchor="ctr">
                    <a:solidFill>
                      <a:schemeClr val="accent5">
                        <a:lumMod val="40000"/>
                        <a:lumOff val="60000"/>
                      </a:schemeClr>
                    </a:solidFill>
                  </a:tcPr>
                </a:tc>
                <a:tc gridSpan="2">
                  <a:txBody>
                    <a:bodyPr/>
                    <a:lstStyle/>
                    <a:p>
                      <a:pPr algn="l" fontAlgn="ctr"/>
                      <a:r>
                        <a:rPr lang="ja-JP" altLang="en-US" sz="1400" u="none" strike="noStrike" dirty="0" smtClean="0">
                          <a:solidFill>
                            <a:srgbClr val="0070C0"/>
                          </a:solidFill>
                          <a:effectLst/>
                          <a:latin typeface="HGP創英角ｺﾞｼｯｸUB" panose="020B0900000000000000" pitchFamily="50" charset="-128"/>
                          <a:ea typeface="HGP創英角ｺﾞｼｯｸUB" panose="020B0900000000000000" pitchFamily="50" charset="-128"/>
                        </a:rPr>
                        <a:t>　　　</a:t>
                      </a:r>
                      <a:r>
                        <a:rPr lang="ja-JP" altLang="en-US" sz="1800" u="none" strike="noStrike" dirty="0" smtClean="0">
                          <a:solidFill>
                            <a:srgbClr val="0070C0"/>
                          </a:solidFill>
                          <a:effectLst/>
                          <a:latin typeface="HGP創英角ｺﾞｼｯｸUB" panose="020B0900000000000000" pitchFamily="50" charset="-128"/>
                          <a:ea typeface="HGP創英角ｺﾞｼｯｸUB" panose="020B0900000000000000" pitchFamily="50" charset="-128"/>
                        </a:rPr>
                        <a:t>河川管理者</a:t>
                      </a:r>
                      <a:endParaRPr lang="ja-JP" altLang="en-US" sz="1400" b="0" i="0" u="none" strike="noStrike" dirty="0">
                        <a:solidFill>
                          <a:srgbClr val="000000"/>
                        </a:solidFill>
                        <a:effectLst/>
                        <a:latin typeface="HGP創英角ｺﾞｼｯｸUB" panose="020B0900000000000000" pitchFamily="50" charset="-128"/>
                        <a:ea typeface="HGP創英角ｺﾞｼｯｸUB" panose="020B0900000000000000" pitchFamily="50" charset="-128"/>
                      </a:endParaRPr>
                    </a:p>
                  </a:txBody>
                  <a:tcPr marL="6951" marR="6951" marT="6951" marB="0" anchor="ctr"/>
                </a:tc>
                <a:tc hMerge="1">
                  <a:txBody>
                    <a:bodyPr/>
                    <a:lstStyle/>
                    <a:p>
                      <a:pPr algn="ctr" fontAlgn="ctr"/>
                      <a:endParaRPr lang="ja-JP"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6951" marR="6951" marT="6951" marB="0" anchor="ctr"/>
                </a:tc>
                <a:tc rowSpan="3">
                  <a:txBody>
                    <a:bodyPr/>
                    <a:lstStyle/>
                    <a:p>
                      <a:pPr algn="ctr" fontAlgn="ctr"/>
                      <a:endParaRPr lang="en-US" altLang="ja-JP" sz="1800" u="none" strike="noStrike" dirty="0" smtClean="0">
                        <a:solidFill>
                          <a:srgbClr val="0070C0"/>
                        </a:solidFill>
                        <a:effectLst/>
                        <a:latin typeface="HGP創英角ｺﾞｼｯｸUB" panose="020B0900000000000000" pitchFamily="50" charset="-128"/>
                        <a:ea typeface="HGP創英角ｺﾞｼｯｸUB" panose="020B0900000000000000" pitchFamily="50" charset="-128"/>
                      </a:endParaRPr>
                    </a:p>
                    <a:p>
                      <a:pPr algn="ctr" fontAlgn="ctr"/>
                      <a:endParaRPr lang="en-US" altLang="ja-JP" sz="1800" u="none" strike="noStrike" dirty="0" smtClean="0">
                        <a:solidFill>
                          <a:srgbClr val="0070C0"/>
                        </a:solidFill>
                        <a:effectLst/>
                        <a:latin typeface="HGP創英角ｺﾞｼｯｸUB" panose="020B0900000000000000" pitchFamily="50" charset="-128"/>
                        <a:ea typeface="HGP創英角ｺﾞｼｯｸUB" panose="020B0900000000000000" pitchFamily="50" charset="-128"/>
                      </a:endParaRPr>
                    </a:p>
                    <a:p>
                      <a:pPr algn="ctr" fontAlgn="ctr"/>
                      <a:endParaRPr lang="en-US" altLang="ja-JP" sz="1800" u="none" strike="noStrike" dirty="0" smtClean="0">
                        <a:solidFill>
                          <a:srgbClr val="0070C0"/>
                        </a:solidFill>
                        <a:effectLst/>
                        <a:latin typeface="HGP創英角ｺﾞｼｯｸUB" panose="020B0900000000000000" pitchFamily="50" charset="-128"/>
                        <a:ea typeface="HGP創英角ｺﾞｼｯｸUB" panose="020B0900000000000000" pitchFamily="50" charset="-128"/>
                      </a:endParaRPr>
                    </a:p>
                    <a:p>
                      <a:pPr algn="ctr" fontAlgn="ctr"/>
                      <a:r>
                        <a:rPr lang="ja-JP" altLang="en-US" sz="1800" u="none" strike="noStrike" dirty="0" smtClean="0">
                          <a:solidFill>
                            <a:srgbClr val="0070C0"/>
                          </a:solidFill>
                          <a:effectLst/>
                          <a:latin typeface="HGP創英角ｺﾞｼｯｸUB" panose="020B0900000000000000" pitchFamily="50" charset="-128"/>
                          <a:ea typeface="HGP創英角ｺﾞｼｯｸUB" panose="020B0900000000000000" pitchFamily="50" charset="-128"/>
                        </a:rPr>
                        <a:t>河川</a:t>
                      </a:r>
                      <a:endParaRPr lang="en-US" altLang="ja-JP" sz="1800" u="none" strike="noStrike" dirty="0" smtClean="0">
                        <a:solidFill>
                          <a:srgbClr val="0070C0"/>
                        </a:solidFill>
                        <a:effectLst/>
                        <a:latin typeface="HGP創英角ｺﾞｼｯｸUB" panose="020B0900000000000000" pitchFamily="50" charset="-128"/>
                        <a:ea typeface="HGP創英角ｺﾞｼｯｸUB" panose="020B0900000000000000" pitchFamily="50" charset="-128"/>
                      </a:endParaRPr>
                    </a:p>
                    <a:p>
                      <a:pPr algn="ctr" fontAlgn="ctr"/>
                      <a:r>
                        <a:rPr lang="ja-JP" altLang="en-US" sz="1800" u="none" strike="noStrike" dirty="0" smtClean="0">
                          <a:solidFill>
                            <a:srgbClr val="0070C0"/>
                          </a:solidFill>
                          <a:effectLst/>
                          <a:latin typeface="HGP創英角ｺﾞｼｯｸUB" panose="020B0900000000000000" pitchFamily="50" charset="-128"/>
                          <a:ea typeface="HGP創英角ｺﾞｼｯｸUB" panose="020B0900000000000000" pitchFamily="50" charset="-128"/>
                        </a:rPr>
                        <a:t>管理者</a:t>
                      </a:r>
                      <a:r>
                        <a:rPr lang="ja-JP" altLang="en-US" sz="1800" u="none" strike="noStrike" dirty="0">
                          <a:effectLst/>
                          <a:latin typeface="HGP創英角ｺﾞｼｯｸUB" panose="020B0900000000000000" pitchFamily="50" charset="-128"/>
                          <a:ea typeface="HGP創英角ｺﾞｼｯｸUB" panose="020B0900000000000000" pitchFamily="50" charset="-128"/>
                        </a:rPr>
                        <a:t/>
                      </a:r>
                      <a:br>
                        <a:rPr lang="ja-JP" altLang="en-US" sz="1800" u="none" strike="noStrike" dirty="0">
                          <a:effectLst/>
                          <a:latin typeface="HGP創英角ｺﾞｼｯｸUB" panose="020B0900000000000000" pitchFamily="50" charset="-128"/>
                          <a:ea typeface="HGP創英角ｺﾞｼｯｸUB" panose="020B0900000000000000" pitchFamily="50" charset="-128"/>
                        </a:rPr>
                      </a:br>
                      <a:r>
                        <a:rPr lang="ja-JP" altLang="en-US" sz="1400" u="none" strike="noStrike" dirty="0">
                          <a:effectLst/>
                          <a:latin typeface="HGP創英角ｺﾞｼｯｸUB" panose="020B0900000000000000" pitchFamily="50" charset="-128"/>
                          <a:ea typeface="HGP創英角ｺﾞｼｯｸUB" panose="020B0900000000000000" pitchFamily="50" charset="-128"/>
                        </a:rPr>
                        <a:t/>
                      </a:r>
                      <a:br>
                        <a:rPr lang="ja-JP" altLang="en-US" sz="1400" u="none" strike="noStrike" dirty="0">
                          <a:effectLst/>
                          <a:latin typeface="HGP創英角ｺﾞｼｯｸUB" panose="020B0900000000000000" pitchFamily="50" charset="-128"/>
                          <a:ea typeface="HGP創英角ｺﾞｼｯｸUB" panose="020B0900000000000000" pitchFamily="50" charset="-128"/>
                        </a:rPr>
                      </a:br>
                      <a:endParaRPr lang="ja-JP" altLang="en-US" sz="1400" b="0" i="0" u="none" strike="noStrike" dirty="0">
                        <a:solidFill>
                          <a:srgbClr val="000000"/>
                        </a:solidFill>
                        <a:effectLst/>
                        <a:latin typeface="HGP創英角ｺﾞｼｯｸUB" panose="020B0900000000000000" pitchFamily="50" charset="-128"/>
                        <a:ea typeface="HGP創英角ｺﾞｼｯｸUB" panose="020B0900000000000000" pitchFamily="50" charset="-128"/>
                      </a:endParaRPr>
                    </a:p>
                  </a:txBody>
                  <a:tcPr marL="6951" marR="6951" marT="6951" marB="0">
                    <a:solidFill>
                      <a:schemeClr val="accent6">
                        <a:lumMod val="40000"/>
                        <a:lumOff val="60000"/>
                      </a:schemeClr>
                    </a:solidFill>
                  </a:tcPr>
                </a:tc>
                <a:tc rowSpan="3">
                  <a:txBody>
                    <a:bodyPr/>
                    <a:lstStyle/>
                    <a:p>
                      <a:pPr algn="l" fontAlgn="ctr"/>
                      <a:endParaRPr lang="en-US" altLang="ja-JP" sz="1400" u="none" strike="noStrike" dirty="0" smtClean="0">
                        <a:effectLst/>
                        <a:latin typeface="HGP創英角ｺﾞｼｯｸUB" panose="020B0900000000000000" pitchFamily="50" charset="-128"/>
                        <a:ea typeface="HGP創英角ｺﾞｼｯｸUB" panose="020B0900000000000000" pitchFamily="50" charset="-128"/>
                      </a:endParaRPr>
                    </a:p>
                    <a:p>
                      <a:pPr algn="l" fontAlgn="ctr"/>
                      <a:endParaRPr lang="en-US" altLang="ja-JP" sz="1400" u="none" strike="noStrike" dirty="0" smtClean="0">
                        <a:effectLst/>
                        <a:latin typeface="HGP創英角ｺﾞｼｯｸUB" panose="020B0900000000000000" pitchFamily="50" charset="-128"/>
                        <a:ea typeface="HGP創英角ｺﾞｼｯｸUB" panose="020B0900000000000000" pitchFamily="50" charset="-128"/>
                      </a:endParaRPr>
                    </a:p>
                    <a:p>
                      <a:pPr algn="l" fontAlgn="ctr"/>
                      <a:endParaRPr lang="en-US" altLang="ja-JP" sz="1400" u="none" strike="noStrike" dirty="0" smtClean="0">
                        <a:effectLst/>
                        <a:latin typeface="HGP創英角ｺﾞｼｯｸUB" panose="020B0900000000000000" pitchFamily="50" charset="-128"/>
                        <a:ea typeface="HGP創英角ｺﾞｼｯｸUB" panose="020B0900000000000000" pitchFamily="50" charset="-128"/>
                      </a:endParaRPr>
                    </a:p>
                    <a:p>
                      <a:pPr algn="l" fontAlgn="ctr"/>
                      <a:r>
                        <a:rPr lang="ja-JP" altLang="en-US" sz="1400" u="none" strike="noStrike" dirty="0" smtClean="0">
                          <a:effectLst/>
                          <a:latin typeface="HGP創英角ｺﾞｼｯｸUB" panose="020B0900000000000000" pitchFamily="50" charset="-128"/>
                          <a:ea typeface="HGP創英角ｺﾞｼｯｸUB" panose="020B0900000000000000" pitchFamily="50" charset="-128"/>
                        </a:rPr>
                        <a:t>→</a:t>
                      </a:r>
                      <a:r>
                        <a:rPr lang="ja-JP" altLang="en-US" sz="1400" u="none" strike="noStrike" dirty="0" smtClean="0">
                          <a:solidFill>
                            <a:srgbClr val="00B050"/>
                          </a:solidFill>
                          <a:effectLst/>
                          <a:latin typeface="HGP創英角ｺﾞｼｯｸUB" panose="020B0900000000000000" pitchFamily="50" charset="-128"/>
                          <a:ea typeface="HGP創英角ｺﾞｼｯｸUB" panose="020B0900000000000000" pitchFamily="50" charset="-128"/>
                        </a:rPr>
                        <a:t>他者</a:t>
                      </a:r>
                      <a:r>
                        <a:rPr lang="ja-JP" altLang="en-US" sz="1400" u="none" strike="noStrike" dirty="0">
                          <a:solidFill>
                            <a:srgbClr val="00B050"/>
                          </a:solidFill>
                          <a:effectLst/>
                          <a:latin typeface="HGP創英角ｺﾞｼｯｸUB" panose="020B0900000000000000" pitchFamily="50" charset="-128"/>
                          <a:ea typeface="HGP創英角ｺﾞｼｯｸUB" panose="020B0900000000000000" pitchFamily="50" charset="-128"/>
                        </a:rPr>
                        <a:t>に</a:t>
                      </a:r>
                      <a:r>
                        <a:rPr lang="ja-JP" altLang="en-US" sz="1400" u="none" strike="noStrike" dirty="0" smtClean="0">
                          <a:solidFill>
                            <a:srgbClr val="00B050"/>
                          </a:solidFill>
                          <a:effectLst/>
                          <a:latin typeface="HGP創英角ｺﾞｼｯｸUB" panose="020B0900000000000000" pitchFamily="50" charset="-128"/>
                          <a:ea typeface="HGP創英角ｺﾞｼｯｸUB" panose="020B0900000000000000" pitchFamily="50" charset="-128"/>
                        </a:rPr>
                        <a:t>利用させる場合には、占用手続が必要</a:t>
                      </a:r>
                      <a:r>
                        <a:rPr lang="ja-JP" altLang="en-US" sz="1400" u="none" strike="noStrike" dirty="0">
                          <a:solidFill>
                            <a:srgbClr val="00B050"/>
                          </a:solidFill>
                          <a:effectLst/>
                          <a:latin typeface="HGP創英角ｺﾞｼｯｸUB" panose="020B0900000000000000" pitchFamily="50" charset="-128"/>
                          <a:ea typeface="HGP創英角ｺﾞｼｯｸUB" panose="020B0900000000000000" pitchFamily="50" charset="-128"/>
                        </a:rPr>
                        <a:t/>
                      </a:r>
                      <a:br>
                        <a:rPr lang="ja-JP" altLang="en-US" sz="1400" u="none" strike="noStrike" dirty="0">
                          <a:solidFill>
                            <a:srgbClr val="00B050"/>
                          </a:solidFill>
                          <a:effectLst/>
                          <a:latin typeface="HGP創英角ｺﾞｼｯｸUB" panose="020B0900000000000000" pitchFamily="50" charset="-128"/>
                          <a:ea typeface="HGP創英角ｺﾞｼｯｸUB" panose="020B0900000000000000" pitchFamily="50" charset="-128"/>
                        </a:rPr>
                      </a:br>
                      <a:endParaRPr lang="ja-JP" altLang="en-US" sz="1400" b="0" i="0" u="none" strike="noStrike" dirty="0">
                        <a:solidFill>
                          <a:srgbClr val="00B050"/>
                        </a:solidFill>
                        <a:effectLst/>
                        <a:latin typeface="HGP創英角ｺﾞｼｯｸUB" panose="020B0900000000000000" pitchFamily="50" charset="-128"/>
                        <a:ea typeface="HGP創英角ｺﾞｼｯｸUB" panose="020B0900000000000000" pitchFamily="50" charset="-128"/>
                      </a:endParaRPr>
                    </a:p>
                  </a:txBody>
                  <a:tcPr marL="6951" marR="6951" marT="6951" marB="0">
                    <a:solidFill>
                      <a:schemeClr val="accent6">
                        <a:lumMod val="40000"/>
                        <a:lumOff val="60000"/>
                      </a:schemeClr>
                    </a:solidFill>
                  </a:tcPr>
                </a:tc>
                <a:tc rowSpan="3">
                  <a:txBody>
                    <a:bodyPr/>
                    <a:lstStyle/>
                    <a:p>
                      <a:pPr algn="ctr" fontAlgn="ctr"/>
                      <a:r>
                        <a:rPr lang="ja-JP" altLang="en-US" sz="1400" u="none" strike="noStrike" dirty="0">
                          <a:effectLst/>
                          <a:latin typeface="HGP創英角ｺﾞｼｯｸUB" panose="020B0900000000000000" pitchFamily="50" charset="-128"/>
                          <a:ea typeface="HGP創英角ｺﾞｼｯｸUB" panose="020B0900000000000000" pitchFamily="50" charset="-128"/>
                        </a:rPr>
                        <a:t>道路管理者</a:t>
                      </a:r>
                      <a:br>
                        <a:rPr lang="ja-JP" altLang="en-US" sz="1400" u="none" strike="noStrike" dirty="0">
                          <a:effectLst/>
                          <a:latin typeface="HGP創英角ｺﾞｼｯｸUB" panose="020B0900000000000000" pitchFamily="50" charset="-128"/>
                          <a:ea typeface="HGP創英角ｺﾞｼｯｸUB" panose="020B0900000000000000" pitchFamily="50" charset="-128"/>
                        </a:rPr>
                      </a:br>
                      <a:r>
                        <a:rPr lang="ja-JP" altLang="en-US" sz="1400" u="none" strike="noStrike" dirty="0">
                          <a:effectLst/>
                          <a:latin typeface="HGP創英角ｺﾞｼｯｸUB" panose="020B0900000000000000" pitchFamily="50" charset="-128"/>
                          <a:ea typeface="HGP創英角ｺﾞｼｯｸUB" panose="020B0900000000000000" pitchFamily="50" charset="-128"/>
                        </a:rPr>
                        <a:t>ＪＲ</a:t>
                      </a:r>
                      <a:br>
                        <a:rPr lang="ja-JP" altLang="en-US" sz="1400" u="none" strike="noStrike" dirty="0">
                          <a:effectLst/>
                          <a:latin typeface="HGP創英角ｺﾞｼｯｸUB" panose="020B0900000000000000" pitchFamily="50" charset="-128"/>
                          <a:ea typeface="HGP創英角ｺﾞｼｯｸUB" panose="020B0900000000000000" pitchFamily="50" charset="-128"/>
                        </a:rPr>
                      </a:br>
                      <a:r>
                        <a:rPr lang="ja-JP" altLang="en-US" sz="1400" u="none" strike="noStrike" dirty="0">
                          <a:effectLst/>
                          <a:latin typeface="HGP創英角ｺﾞｼｯｸUB" panose="020B0900000000000000" pitchFamily="50" charset="-128"/>
                          <a:ea typeface="HGP創英角ｺﾞｼｯｸUB" panose="020B0900000000000000" pitchFamily="50" charset="-128"/>
                        </a:rPr>
                        <a:t>市町村</a:t>
                      </a:r>
                      <a:br>
                        <a:rPr lang="ja-JP" altLang="en-US" sz="1400" u="none" strike="noStrike" dirty="0">
                          <a:effectLst/>
                          <a:latin typeface="HGP創英角ｺﾞｼｯｸUB" panose="020B0900000000000000" pitchFamily="50" charset="-128"/>
                          <a:ea typeface="HGP創英角ｺﾞｼｯｸUB" panose="020B0900000000000000" pitchFamily="50" charset="-128"/>
                        </a:rPr>
                      </a:br>
                      <a:r>
                        <a:rPr lang="ja-JP" altLang="en-US" sz="1400" u="none" strike="noStrike" dirty="0">
                          <a:effectLst/>
                          <a:latin typeface="HGP創英角ｺﾞｼｯｸUB" panose="020B0900000000000000" pitchFamily="50" charset="-128"/>
                          <a:ea typeface="HGP創英角ｺﾞｼｯｸUB" panose="020B0900000000000000" pitchFamily="50" charset="-128"/>
                        </a:rPr>
                        <a:t>財団</a:t>
                      </a:r>
                      <a:br>
                        <a:rPr lang="ja-JP" altLang="en-US" sz="1400" u="none" strike="noStrike" dirty="0">
                          <a:effectLst/>
                          <a:latin typeface="HGP創英角ｺﾞｼｯｸUB" panose="020B0900000000000000" pitchFamily="50" charset="-128"/>
                          <a:ea typeface="HGP創英角ｺﾞｼｯｸUB" panose="020B0900000000000000" pitchFamily="50" charset="-128"/>
                        </a:rPr>
                      </a:br>
                      <a:r>
                        <a:rPr lang="ja-JP" altLang="en-US" sz="1400" u="none" strike="noStrike" dirty="0">
                          <a:effectLst/>
                          <a:latin typeface="HGP創英角ｺﾞｼｯｸUB" panose="020B0900000000000000" pitchFamily="50" charset="-128"/>
                          <a:ea typeface="HGP創英角ｺﾞｼｯｸUB" panose="020B0900000000000000" pitchFamily="50" charset="-128"/>
                        </a:rPr>
                        <a:t>協議会</a:t>
                      </a:r>
                      <a:br>
                        <a:rPr lang="ja-JP" altLang="en-US" sz="1400" u="none" strike="noStrike" dirty="0">
                          <a:effectLst/>
                          <a:latin typeface="HGP創英角ｺﾞｼｯｸUB" panose="020B0900000000000000" pitchFamily="50" charset="-128"/>
                          <a:ea typeface="HGP創英角ｺﾞｼｯｸUB" panose="020B0900000000000000" pitchFamily="50" charset="-128"/>
                        </a:rPr>
                      </a:br>
                      <a:r>
                        <a:rPr lang="ja-JP" altLang="en-US" sz="1400" u="none" strike="noStrike" dirty="0">
                          <a:effectLst/>
                          <a:latin typeface="HGP創英角ｺﾞｼｯｸUB" panose="020B0900000000000000" pitchFamily="50" charset="-128"/>
                          <a:ea typeface="HGP創英角ｺﾞｼｯｸUB" panose="020B0900000000000000" pitchFamily="50" charset="-128"/>
                        </a:rPr>
                        <a:t>民間</a:t>
                      </a:r>
                      <a:br>
                        <a:rPr lang="ja-JP" altLang="en-US" sz="1400" u="none" strike="noStrike" dirty="0">
                          <a:effectLst/>
                          <a:latin typeface="HGP創英角ｺﾞｼｯｸUB" panose="020B0900000000000000" pitchFamily="50" charset="-128"/>
                          <a:ea typeface="HGP創英角ｺﾞｼｯｸUB" panose="020B0900000000000000" pitchFamily="50" charset="-128"/>
                        </a:rPr>
                      </a:br>
                      <a:r>
                        <a:rPr lang="ja-JP" altLang="en-US" sz="1400" u="none" strike="noStrike" dirty="0">
                          <a:effectLst/>
                          <a:latin typeface="HGP創英角ｺﾞｼｯｸUB" panose="020B0900000000000000" pitchFamily="50" charset="-128"/>
                          <a:ea typeface="HGP創英角ｺﾞｼｯｸUB" panose="020B0900000000000000" pitchFamily="50" charset="-128"/>
                        </a:rPr>
                        <a:t/>
                      </a:r>
                      <a:br>
                        <a:rPr lang="ja-JP" altLang="en-US" sz="1400" u="none" strike="noStrike" dirty="0">
                          <a:effectLst/>
                          <a:latin typeface="HGP創英角ｺﾞｼｯｸUB" panose="020B0900000000000000" pitchFamily="50" charset="-128"/>
                          <a:ea typeface="HGP創英角ｺﾞｼｯｸUB" panose="020B0900000000000000" pitchFamily="50" charset="-128"/>
                        </a:rPr>
                      </a:br>
                      <a:r>
                        <a:rPr lang="ja-JP" altLang="en-US" sz="1800" u="none" strike="noStrike" dirty="0">
                          <a:solidFill>
                            <a:srgbClr val="FF0000"/>
                          </a:solidFill>
                          <a:effectLst/>
                          <a:latin typeface="HGP創英角ｺﾞｼｯｸUB" panose="020B0900000000000000" pitchFamily="50" charset="-128"/>
                          <a:ea typeface="HGP創英角ｺﾞｼｯｸUB" panose="020B0900000000000000" pitchFamily="50" charset="-128"/>
                        </a:rPr>
                        <a:t>河川法</a:t>
                      </a:r>
                      <a:r>
                        <a:rPr lang="ja-JP" altLang="en-US" sz="1800" u="none" strike="noStrike" dirty="0" smtClean="0">
                          <a:solidFill>
                            <a:srgbClr val="FF0000"/>
                          </a:solidFill>
                          <a:effectLst/>
                          <a:latin typeface="HGP創英角ｺﾞｼｯｸUB" panose="020B0900000000000000" pitchFamily="50" charset="-128"/>
                          <a:ea typeface="HGP創英角ｺﾞｼｯｸUB" panose="020B0900000000000000" pitchFamily="50" charset="-128"/>
                        </a:rPr>
                        <a:t>第２４条</a:t>
                      </a:r>
                      <a:r>
                        <a:rPr lang="ja-JP" altLang="en-US" sz="1800" u="none" strike="noStrike" dirty="0">
                          <a:solidFill>
                            <a:srgbClr val="FF0000"/>
                          </a:solidFill>
                          <a:effectLst/>
                          <a:latin typeface="HGP創英角ｺﾞｼｯｸUB" panose="020B0900000000000000" pitchFamily="50" charset="-128"/>
                          <a:ea typeface="HGP創英角ｺﾞｼｯｸUB" panose="020B0900000000000000" pitchFamily="50" charset="-128"/>
                        </a:rPr>
                        <a:t/>
                      </a:r>
                      <a:br>
                        <a:rPr lang="ja-JP" altLang="en-US" sz="1800" u="none" strike="noStrike" dirty="0">
                          <a:solidFill>
                            <a:srgbClr val="FF0000"/>
                          </a:solidFill>
                          <a:effectLst/>
                          <a:latin typeface="HGP創英角ｺﾞｼｯｸUB" panose="020B0900000000000000" pitchFamily="50" charset="-128"/>
                          <a:ea typeface="HGP創英角ｺﾞｼｯｸUB" panose="020B0900000000000000" pitchFamily="50" charset="-128"/>
                        </a:rPr>
                      </a:br>
                      <a:r>
                        <a:rPr lang="ja-JP" altLang="en-US" sz="1000" u="none" strike="noStrike" dirty="0">
                          <a:solidFill>
                            <a:srgbClr val="FF0000"/>
                          </a:solidFill>
                          <a:effectLst/>
                          <a:latin typeface="HGP創英角ｺﾞｼｯｸUB" panose="020B0900000000000000" pitchFamily="50" charset="-128"/>
                          <a:ea typeface="HGP創英角ｺﾞｼｯｸUB" panose="020B0900000000000000" pitchFamily="50" charset="-128"/>
                        </a:rPr>
                        <a:t>（土地の占用の許可）</a:t>
                      </a:r>
                      <a:endParaRPr lang="ja-JP" altLang="en-US" sz="1000" b="0" i="0" u="none" strike="noStrike" dirty="0">
                        <a:solidFill>
                          <a:srgbClr val="FF0000"/>
                        </a:solidFill>
                        <a:effectLst/>
                        <a:latin typeface="HGP創英角ｺﾞｼｯｸUB" panose="020B0900000000000000" pitchFamily="50" charset="-128"/>
                        <a:ea typeface="HGP創英角ｺﾞｼｯｸUB" panose="020B0900000000000000" pitchFamily="50" charset="-128"/>
                      </a:endParaRPr>
                    </a:p>
                  </a:txBody>
                  <a:tcPr marL="6951" marR="6951" marT="6951" marB="0" anchor="ctr">
                    <a:solidFill>
                      <a:srgbClr val="FFFF00"/>
                    </a:solidFill>
                  </a:tcPr>
                </a:tc>
                <a:tc rowSpan="3">
                  <a:txBody>
                    <a:bodyPr/>
                    <a:lstStyle/>
                    <a:p>
                      <a:pPr algn="ctr" fontAlgn="ctr"/>
                      <a:r>
                        <a:rPr lang="ja-JP" altLang="en-US" sz="1400" u="none" strike="noStrike" dirty="0">
                          <a:effectLst/>
                          <a:latin typeface="HGP創英角ｺﾞｼｯｸUB" panose="020B0900000000000000" pitchFamily="50" charset="-128"/>
                          <a:ea typeface="HGP創英角ｺﾞｼｯｸUB" panose="020B0900000000000000" pitchFamily="50" charset="-128"/>
                        </a:rPr>
                        <a:t>道路管理者</a:t>
                      </a:r>
                      <a:br>
                        <a:rPr lang="ja-JP" altLang="en-US" sz="1400" u="none" strike="noStrike" dirty="0">
                          <a:effectLst/>
                          <a:latin typeface="HGP創英角ｺﾞｼｯｸUB" panose="020B0900000000000000" pitchFamily="50" charset="-128"/>
                          <a:ea typeface="HGP創英角ｺﾞｼｯｸUB" panose="020B0900000000000000" pitchFamily="50" charset="-128"/>
                        </a:rPr>
                      </a:br>
                      <a:r>
                        <a:rPr lang="ja-JP" altLang="en-US" sz="1400" u="none" strike="noStrike" dirty="0">
                          <a:effectLst/>
                          <a:latin typeface="HGP創英角ｺﾞｼｯｸUB" panose="020B0900000000000000" pitchFamily="50" charset="-128"/>
                          <a:ea typeface="HGP創英角ｺﾞｼｯｸUB" panose="020B0900000000000000" pitchFamily="50" charset="-128"/>
                        </a:rPr>
                        <a:t>ＪＲ</a:t>
                      </a:r>
                      <a:br>
                        <a:rPr lang="ja-JP" altLang="en-US" sz="1400" u="none" strike="noStrike" dirty="0">
                          <a:effectLst/>
                          <a:latin typeface="HGP創英角ｺﾞｼｯｸUB" panose="020B0900000000000000" pitchFamily="50" charset="-128"/>
                          <a:ea typeface="HGP創英角ｺﾞｼｯｸUB" panose="020B0900000000000000" pitchFamily="50" charset="-128"/>
                        </a:rPr>
                      </a:br>
                      <a:r>
                        <a:rPr lang="ja-JP" altLang="en-US" sz="1400" u="none" strike="noStrike" dirty="0">
                          <a:effectLst/>
                          <a:latin typeface="HGP創英角ｺﾞｼｯｸUB" panose="020B0900000000000000" pitchFamily="50" charset="-128"/>
                          <a:ea typeface="HGP創英角ｺﾞｼｯｸUB" panose="020B0900000000000000" pitchFamily="50" charset="-128"/>
                        </a:rPr>
                        <a:t>市町村</a:t>
                      </a:r>
                      <a:br>
                        <a:rPr lang="ja-JP" altLang="en-US" sz="1400" u="none" strike="noStrike" dirty="0">
                          <a:effectLst/>
                          <a:latin typeface="HGP創英角ｺﾞｼｯｸUB" panose="020B0900000000000000" pitchFamily="50" charset="-128"/>
                          <a:ea typeface="HGP創英角ｺﾞｼｯｸUB" panose="020B0900000000000000" pitchFamily="50" charset="-128"/>
                        </a:rPr>
                      </a:br>
                      <a:r>
                        <a:rPr lang="ja-JP" altLang="en-US" sz="1400" u="none" strike="noStrike" dirty="0">
                          <a:effectLst/>
                          <a:latin typeface="HGP創英角ｺﾞｼｯｸUB" panose="020B0900000000000000" pitchFamily="50" charset="-128"/>
                          <a:ea typeface="HGP創英角ｺﾞｼｯｸUB" panose="020B0900000000000000" pitchFamily="50" charset="-128"/>
                        </a:rPr>
                        <a:t>財団</a:t>
                      </a:r>
                      <a:br>
                        <a:rPr lang="ja-JP" altLang="en-US" sz="1400" u="none" strike="noStrike" dirty="0">
                          <a:effectLst/>
                          <a:latin typeface="HGP創英角ｺﾞｼｯｸUB" panose="020B0900000000000000" pitchFamily="50" charset="-128"/>
                          <a:ea typeface="HGP創英角ｺﾞｼｯｸUB" panose="020B0900000000000000" pitchFamily="50" charset="-128"/>
                        </a:rPr>
                      </a:br>
                      <a:r>
                        <a:rPr lang="ja-JP" altLang="en-US" sz="1400" u="none" strike="noStrike" dirty="0">
                          <a:effectLst/>
                          <a:latin typeface="HGP創英角ｺﾞｼｯｸUB" panose="020B0900000000000000" pitchFamily="50" charset="-128"/>
                          <a:ea typeface="HGP創英角ｺﾞｼｯｸUB" panose="020B0900000000000000" pitchFamily="50" charset="-128"/>
                        </a:rPr>
                        <a:t>協議会</a:t>
                      </a:r>
                      <a:br>
                        <a:rPr lang="ja-JP" altLang="en-US" sz="1400" u="none" strike="noStrike" dirty="0">
                          <a:effectLst/>
                          <a:latin typeface="HGP創英角ｺﾞｼｯｸUB" panose="020B0900000000000000" pitchFamily="50" charset="-128"/>
                          <a:ea typeface="HGP創英角ｺﾞｼｯｸUB" panose="020B0900000000000000" pitchFamily="50" charset="-128"/>
                        </a:rPr>
                      </a:br>
                      <a:r>
                        <a:rPr lang="ja-JP" altLang="en-US" sz="1400" u="none" strike="noStrike" dirty="0">
                          <a:effectLst/>
                          <a:latin typeface="HGP創英角ｺﾞｼｯｸUB" panose="020B0900000000000000" pitchFamily="50" charset="-128"/>
                          <a:ea typeface="HGP創英角ｺﾞｼｯｸUB" panose="020B0900000000000000" pitchFamily="50" charset="-128"/>
                        </a:rPr>
                        <a:t>民間</a:t>
                      </a:r>
                      <a:br>
                        <a:rPr lang="ja-JP" altLang="en-US" sz="1400" u="none" strike="noStrike" dirty="0">
                          <a:effectLst/>
                          <a:latin typeface="HGP創英角ｺﾞｼｯｸUB" panose="020B0900000000000000" pitchFamily="50" charset="-128"/>
                          <a:ea typeface="HGP創英角ｺﾞｼｯｸUB" panose="020B0900000000000000" pitchFamily="50" charset="-128"/>
                        </a:rPr>
                      </a:br>
                      <a:r>
                        <a:rPr lang="ja-JP" altLang="en-US" sz="1400" u="none" strike="noStrike" dirty="0">
                          <a:effectLst/>
                          <a:latin typeface="HGP創英角ｺﾞｼｯｸUB" panose="020B0900000000000000" pitchFamily="50" charset="-128"/>
                          <a:ea typeface="HGP創英角ｺﾞｼｯｸUB" panose="020B0900000000000000" pitchFamily="50" charset="-128"/>
                        </a:rPr>
                        <a:t/>
                      </a:r>
                      <a:br>
                        <a:rPr lang="ja-JP" altLang="en-US" sz="1400" u="none" strike="noStrike" dirty="0">
                          <a:effectLst/>
                          <a:latin typeface="HGP創英角ｺﾞｼｯｸUB" panose="020B0900000000000000" pitchFamily="50" charset="-128"/>
                          <a:ea typeface="HGP創英角ｺﾞｼｯｸUB" panose="020B0900000000000000" pitchFamily="50" charset="-128"/>
                        </a:rPr>
                      </a:br>
                      <a:r>
                        <a:rPr lang="ja-JP" altLang="en-US" sz="1800" u="none" strike="noStrike" dirty="0">
                          <a:solidFill>
                            <a:srgbClr val="FF0000"/>
                          </a:solidFill>
                          <a:effectLst/>
                          <a:latin typeface="HGP創英角ｺﾞｼｯｸUB" panose="020B0900000000000000" pitchFamily="50" charset="-128"/>
                          <a:ea typeface="HGP創英角ｺﾞｼｯｸUB" panose="020B0900000000000000" pitchFamily="50" charset="-128"/>
                        </a:rPr>
                        <a:t>河川法第２６条</a:t>
                      </a:r>
                      <a:br>
                        <a:rPr lang="ja-JP" altLang="en-US" sz="1800" u="none" strike="noStrike" dirty="0">
                          <a:solidFill>
                            <a:srgbClr val="FF0000"/>
                          </a:solidFill>
                          <a:effectLst/>
                          <a:latin typeface="HGP創英角ｺﾞｼｯｸUB" panose="020B0900000000000000" pitchFamily="50" charset="-128"/>
                          <a:ea typeface="HGP創英角ｺﾞｼｯｸUB" panose="020B0900000000000000" pitchFamily="50" charset="-128"/>
                        </a:rPr>
                      </a:br>
                      <a:r>
                        <a:rPr lang="ja-JP" altLang="en-US" sz="1000" u="none" strike="noStrike" dirty="0">
                          <a:solidFill>
                            <a:srgbClr val="FF0000"/>
                          </a:solidFill>
                          <a:effectLst/>
                          <a:latin typeface="HGP創英角ｺﾞｼｯｸUB" panose="020B0900000000000000" pitchFamily="50" charset="-128"/>
                          <a:ea typeface="HGP創英角ｺﾞｼｯｸUB" panose="020B0900000000000000" pitchFamily="50" charset="-128"/>
                        </a:rPr>
                        <a:t>（工作物の新築等の許可）</a:t>
                      </a:r>
                      <a:endParaRPr lang="ja-JP" altLang="en-US" sz="1000" b="0" i="0" u="none" strike="noStrike" dirty="0">
                        <a:solidFill>
                          <a:srgbClr val="FF0000"/>
                        </a:solidFill>
                        <a:effectLst/>
                        <a:latin typeface="HGP創英角ｺﾞｼｯｸUB" panose="020B0900000000000000" pitchFamily="50" charset="-128"/>
                        <a:ea typeface="HGP創英角ｺﾞｼｯｸUB" panose="020B0900000000000000" pitchFamily="50" charset="-128"/>
                      </a:endParaRPr>
                    </a:p>
                  </a:txBody>
                  <a:tcPr marL="6951" marR="6951" marT="6951" marB="0" anchor="ctr">
                    <a:solidFill>
                      <a:srgbClr val="92D050"/>
                    </a:solidFill>
                  </a:tcPr>
                </a:tc>
              </a:tr>
              <a:tr h="2571222">
                <a:tc vMerge="1">
                  <a:txBody>
                    <a:bodyPr/>
                    <a:lstStyle/>
                    <a:p>
                      <a:endParaRPr kumimoji="1" lang="ja-JP" altLang="en-US"/>
                    </a:p>
                  </a:txBody>
                  <a:tcPr/>
                </a:tc>
                <a:tc>
                  <a:txBody>
                    <a:bodyPr/>
                    <a:lstStyle/>
                    <a:p>
                      <a:pPr algn="ctr" fontAlgn="ctr"/>
                      <a:r>
                        <a:rPr lang="ja-JP" altLang="en-US" sz="1400" u="none" strike="noStrike" dirty="0">
                          <a:effectLst/>
                          <a:latin typeface="HGP創英角ｺﾞｼｯｸUB" panose="020B0900000000000000" pitchFamily="50" charset="-128"/>
                          <a:ea typeface="HGP創英角ｺﾞｼｯｸUB" panose="020B0900000000000000" pitchFamily="50" charset="-128"/>
                        </a:rPr>
                        <a:t>道路管理者</a:t>
                      </a:r>
                      <a:br>
                        <a:rPr lang="ja-JP" altLang="en-US" sz="1400" u="none" strike="noStrike" dirty="0">
                          <a:effectLst/>
                          <a:latin typeface="HGP創英角ｺﾞｼｯｸUB" panose="020B0900000000000000" pitchFamily="50" charset="-128"/>
                          <a:ea typeface="HGP創英角ｺﾞｼｯｸUB" panose="020B0900000000000000" pitchFamily="50" charset="-128"/>
                        </a:rPr>
                      </a:br>
                      <a:r>
                        <a:rPr lang="ja-JP" altLang="en-US" sz="1400" u="none" strike="noStrike" dirty="0">
                          <a:effectLst/>
                          <a:latin typeface="HGP創英角ｺﾞｼｯｸUB" panose="020B0900000000000000" pitchFamily="50" charset="-128"/>
                          <a:ea typeface="HGP創英角ｺﾞｼｯｸUB" panose="020B0900000000000000" pitchFamily="50" charset="-128"/>
                        </a:rPr>
                        <a:t>ＪＲ</a:t>
                      </a:r>
                      <a:br>
                        <a:rPr lang="ja-JP" altLang="en-US" sz="1400" u="none" strike="noStrike" dirty="0">
                          <a:effectLst/>
                          <a:latin typeface="HGP創英角ｺﾞｼｯｸUB" panose="020B0900000000000000" pitchFamily="50" charset="-128"/>
                          <a:ea typeface="HGP創英角ｺﾞｼｯｸUB" panose="020B0900000000000000" pitchFamily="50" charset="-128"/>
                        </a:rPr>
                      </a:br>
                      <a:r>
                        <a:rPr lang="ja-JP" altLang="en-US" sz="1400" u="none" strike="noStrike" dirty="0">
                          <a:effectLst/>
                          <a:latin typeface="HGP創英角ｺﾞｼｯｸUB" panose="020B0900000000000000" pitchFamily="50" charset="-128"/>
                          <a:ea typeface="HGP創英角ｺﾞｼｯｸUB" panose="020B0900000000000000" pitchFamily="50" charset="-128"/>
                        </a:rPr>
                        <a:t>市町村</a:t>
                      </a:r>
                      <a:br>
                        <a:rPr lang="ja-JP" altLang="en-US" sz="1400" u="none" strike="noStrike" dirty="0">
                          <a:effectLst/>
                          <a:latin typeface="HGP創英角ｺﾞｼｯｸUB" panose="020B0900000000000000" pitchFamily="50" charset="-128"/>
                          <a:ea typeface="HGP創英角ｺﾞｼｯｸUB" panose="020B0900000000000000" pitchFamily="50" charset="-128"/>
                        </a:rPr>
                      </a:br>
                      <a:r>
                        <a:rPr lang="ja-JP" altLang="en-US" sz="1400" u="none" strike="noStrike" dirty="0">
                          <a:effectLst/>
                          <a:latin typeface="HGP創英角ｺﾞｼｯｸUB" panose="020B0900000000000000" pitchFamily="50" charset="-128"/>
                          <a:ea typeface="HGP創英角ｺﾞｼｯｸUB" panose="020B0900000000000000" pitchFamily="50" charset="-128"/>
                        </a:rPr>
                        <a:t>財団</a:t>
                      </a:r>
                      <a:br>
                        <a:rPr lang="ja-JP" altLang="en-US" sz="1400" u="none" strike="noStrike" dirty="0">
                          <a:effectLst/>
                          <a:latin typeface="HGP創英角ｺﾞｼｯｸUB" panose="020B0900000000000000" pitchFamily="50" charset="-128"/>
                          <a:ea typeface="HGP創英角ｺﾞｼｯｸUB" panose="020B0900000000000000" pitchFamily="50" charset="-128"/>
                        </a:rPr>
                      </a:br>
                      <a:r>
                        <a:rPr lang="ja-JP" altLang="en-US" sz="1400" u="none" strike="noStrike" dirty="0">
                          <a:effectLst/>
                          <a:latin typeface="HGP創英角ｺﾞｼｯｸUB" panose="020B0900000000000000" pitchFamily="50" charset="-128"/>
                          <a:ea typeface="HGP創英角ｺﾞｼｯｸUB" panose="020B0900000000000000" pitchFamily="50" charset="-128"/>
                        </a:rPr>
                        <a:t>協議会</a:t>
                      </a:r>
                      <a:br>
                        <a:rPr lang="ja-JP" altLang="en-US" sz="1400" u="none" strike="noStrike" dirty="0">
                          <a:effectLst/>
                          <a:latin typeface="HGP創英角ｺﾞｼｯｸUB" panose="020B0900000000000000" pitchFamily="50" charset="-128"/>
                          <a:ea typeface="HGP創英角ｺﾞｼｯｸUB" panose="020B0900000000000000" pitchFamily="50" charset="-128"/>
                        </a:rPr>
                      </a:br>
                      <a:r>
                        <a:rPr lang="ja-JP" altLang="en-US" sz="1400" u="none" strike="noStrike" dirty="0">
                          <a:effectLst/>
                          <a:latin typeface="HGP創英角ｺﾞｼｯｸUB" panose="020B0900000000000000" pitchFamily="50" charset="-128"/>
                          <a:ea typeface="HGP創英角ｺﾞｼｯｸUB" panose="020B0900000000000000" pitchFamily="50" charset="-128"/>
                        </a:rPr>
                        <a:t>民間</a:t>
                      </a:r>
                      <a:br>
                        <a:rPr lang="ja-JP" altLang="en-US" sz="1400" u="none" strike="noStrike" dirty="0">
                          <a:effectLst/>
                          <a:latin typeface="HGP創英角ｺﾞｼｯｸUB" panose="020B0900000000000000" pitchFamily="50" charset="-128"/>
                          <a:ea typeface="HGP創英角ｺﾞｼｯｸUB" panose="020B0900000000000000" pitchFamily="50" charset="-128"/>
                        </a:rPr>
                      </a:br>
                      <a:r>
                        <a:rPr lang="ja-JP" altLang="en-US" sz="1400" u="none" strike="noStrike" dirty="0">
                          <a:effectLst/>
                          <a:latin typeface="HGP創英角ｺﾞｼｯｸUB" panose="020B0900000000000000" pitchFamily="50" charset="-128"/>
                          <a:ea typeface="HGP創英角ｺﾞｼｯｸUB" panose="020B0900000000000000" pitchFamily="50" charset="-128"/>
                        </a:rPr>
                        <a:t/>
                      </a:r>
                      <a:br>
                        <a:rPr lang="ja-JP" altLang="en-US" sz="1400" u="none" strike="noStrike" dirty="0">
                          <a:effectLst/>
                          <a:latin typeface="HGP創英角ｺﾞｼｯｸUB" panose="020B0900000000000000" pitchFamily="50" charset="-128"/>
                          <a:ea typeface="HGP創英角ｺﾞｼｯｸUB" panose="020B0900000000000000" pitchFamily="50" charset="-128"/>
                        </a:rPr>
                      </a:br>
                      <a:r>
                        <a:rPr lang="ja-JP" altLang="en-US" sz="1800" u="none" strike="noStrike" dirty="0">
                          <a:solidFill>
                            <a:srgbClr val="FF0000"/>
                          </a:solidFill>
                          <a:effectLst/>
                          <a:latin typeface="HGP創英角ｺﾞｼｯｸUB" panose="020B0900000000000000" pitchFamily="50" charset="-128"/>
                          <a:ea typeface="HGP創英角ｺﾞｼｯｸUB" panose="020B0900000000000000" pitchFamily="50" charset="-128"/>
                        </a:rPr>
                        <a:t>河川法第２０条</a:t>
                      </a:r>
                      <a:br>
                        <a:rPr lang="ja-JP" altLang="en-US" sz="1800" u="none" strike="noStrike" dirty="0">
                          <a:solidFill>
                            <a:srgbClr val="FF0000"/>
                          </a:solidFill>
                          <a:effectLst/>
                          <a:latin typeface="HGP創英角ｺﾞｼｯｸUB" panose="020B0900000000000000" pitchFamily="50" charset="-128"/>
                          <a:ea typeface="HGP創英角ｺﾞｼｯｸUB" panose="020B0900000000000000" pitchFamily="50" charset="-128"/>
                        </a:rPr>
                      </a:br>
                      <a:r>
                        <a:rPr lang="ja-JP" altLang="en-US" sz="1000" u="none" strike="noStrike" dirty="0">
                          <a:solidFill>
                            <a:srgbClr val="FF0000"/>
                          </a:solidFill>
                          <a:effectLst/>
                          <a:latin typeface="HGP創英角ｺﾞｼｯｸUB" panose="020B0900000000000000" pitchFamily="50" charset="-128"/>
                          <a:ea typeface="HGP創英角ｺﾞｼｯｸUB" panose="020B0900000000000000" pitchFamily="50" charset="-128"/>
                        </a:rPr>
                        <a:t>（河川管理者以外の者の</a:t>
                      </a:r>
                      <a:br>
                        <a:rPr lang="ja-JP" altLang="en-US" sz="1000" u="none" strike="noStrike" dirty="0">
                          <a:solidFill>
                            <a:srgbClr val="FF0000"/>
                          </a:solidFill>
                          <a:effectLst/>
                          <a:latin typeface="HGP創英角ｺﾞｼｯｸUB" panose="020B0900000000000000" pitchFamily="50" charset="-128"/>
                          <a:ea typeface="HGP創英角ｺﾞｼｯｸUB" panose="020B0900000000000000" pitchFamily="50" charset="-128"/>
                        </a:rPr>
                      </a:br>
                      <a:r>
                        <a:rPr lang="ja-JP" altLang="en-US" sz="1000" u="none" strike="noStrike" dirty="0">
                          <a:solidFill>
                            <a:srgbClr val="FF0000"/>
                          </a:solidFill>
                          <a:effectLst/>
                          <a:latin typeface="HGP創英角ｺﾞｼｯｸUB" panose="020B0900000000000000" pitchFamily="50" charset="-128"/>
                          <a:ea typeface="HGP創英角ｺﾞｼｯｸUB" panose="020B0900000000000000" pitchFamily="50" charset="-128"/>
                        </a:rPr>
                        <a:t>　　　　　　施行する工事等）</a:t>
                      </a:r>
                      <a:endParaRPr lang="ja-JP" altLang="en-US" sz="1000" b="0" i="0" u="none" strike="noStrike" dirty="0">
                        <a:solidFill>
                          <a:srgbClr val="FF0000"/>
                        </a:solidFill>
                        <a:effectLst/>
                        <a:latin typeface="HGP創英角ｺﾞｼｯｸUB" panose="020B0900000000000000" pitchFamily="50" charset="-128"/>
                        <a:ea typeface="HGP創英角ｺﾞｼｯｸUB" panose="020B0900000000000000" pitchFamily="50" charset="-128"/>
                      </a:endParaRPr>
                    </a:p>
                  </a:txBody>
                  <a:tcPr marL="6951" marR="6951" marT="6951" marB="0" anchor="ctr"/>
                </a:tc>
                <a:tc>
                  <a:txBody>
                    <a:bodyPr/>
                    <a:lstStyle/>
                    <a:p>
                      <a:pPr algn="l" fontAlgn="ctr"/>
                      <a:endParaRPr lang="en-US" altLang="ja-JP" sz="1400" u="none" strike="noStrike" dirty="0" smtClean="0">
                        <a:effectLst/>
                        <a:latin typeface="HGP創英角ｺﾞｼｯｸUB" panose="020B0900000000000000" pitchFamily="50" charset="-128"/>
                        <a:ea typeface="HGP創英角ｺﾞｼｯｸUB" panose="020B0900000000000000" pitchFamily="50" charset="-128"/>
                      </a:endParaRPr>
                    </a:p>
                    <a:p>
                      <a:pPr algn="l" fontAlgn="ctr"/>
                      <a:endParaRPr lang="en-US" altLang="ja-JP" sz="1400" u="none" strike="noStrike" dirty="0" smtClean="0">
                        <a:effectLst/>
                        <a:latin typeface="HGP創英角ｺﾞｼｯｸUB" panose="020B0900000000000000" pitchFamily="50" charset="-128"/>
                        <a:ea typeface="HGP創英角ｺﾞｼｯｸUB" panose="020B0900000000000000" pitchFamily="50" charset="-128"/>
                      </a:endParaRPr>
                    </a:p>
                    <a:p>
                      <a:pPr algn="l" fontAlgn="ctr"/>
                      <a:r>
                        <a:rPr lang="ja-JP" altLang="en-US" sz="1400" u="none" strike="noStrike" dirty="0" smtClean="0">
                          <a:effectLst/>
                          <a:latin typeface="HGP創英角ｺﾞｼｯｸUB" panose="020B0900000000000000" pitchFamily="50" charset="-128"/>
                          <a:ea typeface="HGP創英角ｺﾞｼｯｸUB" panose="020B0900000000000000" pitchFamily="50" charset="-128"/>
                        </a:rPr>
                        <a:t>→作った後に</a:t>
                      </a:r>
                      <a:endParaRPr lang="en-US" altLang="ja-JP" sz="1400" u="none" strike="noStrike" dirty="0" smtClean="0">
                        <a:effectLst/>
                        <a:latin typeface="HGP創英角ｺﾞｼｯｸUB" panose="020B0900000000000000" pitchFamily="50" charset="-128"/>
                        <a:ea typeface="HGP創英角ｺﾞｼｯｸUB" panose="020B0900000000000000" pitchFamily="50" charset="-128"/>
                      </a:endParaRPr>
                    </a:p>
                    <a:p>
                      <a:pPr algn="l" fontAlgn="ctr"/>
                      <a:r>
                        <a:rPr lang="ja-JP" altLang="en-US" sz="1400" u="none" strike="noStrike" dirty="0" smtClean="0">
                          <a:solidFill>
                            <a:srgbClr val="0070C0"/>
                          </a:solidFill>
                          <a:effectLst/>
                          <a:latin typeface="HGP創英角ｺﾞｼｯｸUB" panose="020B0900000000000000" pitchFamily="50" charset="-128"/>
                          <a:ea typeface="HGP創英角ｺﾞｼｯｸUB" panose="020B0900000000000000" pitchFamily="50" charset="-128"/>
                        </a:rPr>
                        <a:t>河川管理者</a:t>
                      </a:r>
                      <a:r>
                        <a:rPr lang="ja-JP" altLang="en-US" sz="1400" u="none" strike="noStrike" dirty="0" smtClean="0">
                          <a:effectLst/>
                          <a:latin typeface="HGP創英角ｺﾞｼｯｸUB" panose="020B0900000000000000" pitchFamily="50" charset="-128"/>
                          <a:ea typeface="HGP創英角ｺﾞｼｯｸUB" panose="020B0900000000000000" pitchFamily="50" charset="-128"/>
                        </a:rPr>
                        <a:t>に移管する</a:t>
                      </a:r>
                      <a:endParaRPr lang="ja-JP" altLang="en-US" sz="1400" b="0" i="0" u="none" strike="noStrike" dirty="0">
                        <a:solidFill>
                          <a:srgbClr val="0070C0"/>
                        </a:solidFill>
                        <a:effectLst/>
                        <a:latin typeface="HGP創英角ｺﾞｼｯｸUB" panose="020B0900000000000000" pitchFamily="50" charset="-128"/>
                        <a:ea typeface="HGP創英角ｺﾞｼｯｸUB" panose="020B0900000000000000" pitchFamily="50" charset="-128"/>
                      </a:endParaRPr>
                    </a:p>
                  </a:txBody>
                  <a:tcPr marL="6951" marR="6951" marT="6951" marB="0"/>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r>
              <a:tr h="1161517">
                <a:tc>
                  <a:txBody>
                    <a:bodyPr/>
                    <a:lstStyle/>
                    <a:p>
                      <a:pPr algn="ctr" fontAlgn="ctr"/>
                      <a:r>
                        <a:rPr lang="zh-TW" altLang="en-US" sz="1800" u="none" strike="noStrike" dirty="0">
                          <a:solidFill>
                            <a:schemeClr val="bg1"/>
                          </a:solidFill>
                          <a:effectLst/>
                          <a:latin typeface="HGP創英角ｺﾞｼｯｸUB" panose="020B0900000000000000" pitchFamily="50" charset="-128"/>
                          <a:ea typeface="HGP創英角ｺﾞｼｯｸUB" panose="020B0900000000000000" pitchFamily="50" charset="-128"/>
                        </a:rPr>
                        <a:t>河川空間</a:t>
                      </a:r>
                      <a:r>
                        <a:rPr lang="zh-TW" altLang="en-US" sz="1400" u="none" strike="noStrike" dirty="0">
                          <a:solidFill>
                            <a:schemeClr val="bg1"/>
                          </a:solidFill>
                          <a:effectLst/>
                          <a:latin typeface="HGP創英角ｺﾞｼｯｸUB" panose="020B0900000000000000" pitchFamily="50" charset="-128"/>
                          <a:ea typeface="HGP創英角ｺﾞｼｯｸUB" panose="020B0900000000000000" pitchFamily="50" charset="-128"/>
                        </a:rPr>
                        <a:t/>
                      </a:r>
                      <a:br>
                        <a:rPr lang="zh-TW" altLang="en-US" sz="1400" u="none" strike="noStrike" dirty="0">
                          <a:solidFill>
                            <a:schemeClr val="bg1"/>
                          </a:solidFill>
                          <a:effectLst/>
                          <a:latin typeface="HGP創英角ｺﾞｼｯｸUB" panose="020B0900000000000000" pitchFamily="50" charset="-128"/>
                          <a:ea typeface="HGP創英角ｺﾞｼｯｸUB" panose="020B0900000000000000" pitchFamily="50" charset="-128"/>
                        </a:rPr>
                      </a:br>
                      <a:r>
                        <a:rPr lang="zh-TW" altLang="en-US" sz="1400" u="none" strike="noStrike" dirty="0">
                          <a:solidFill>
                            <a:schemeClr val="bg1"/>
                          </a:solidFill>
                          <a:effectLst/>
                          <a:latin typeface="HGP創英角ｺﾞｼｯｸUB" panose="020B0900000000000000" pitchFamily="50" charset="-128"/>
                          <a:ea typeface="HGP創英角ｺﾞｼｯｸUB" panose="020B0900000000000000" pitchFamily="50" charset="-128"/>
                        </a:rPr>
                        <a:t>（水面、土地）</a:t>
                      </a:r>
                      <a:endParaRPr lang="zh-TW" altLang="en-US" sz="1400" b="0" i="0" u="none" strike="noStrike" dirty="0">
                        <a:solidFill>
                          <a:schemeClr val="bg1"/>
                        </a:solidFill>
                        <a:effectLst/>
                        <a:latin typeface="HGP創英角ｺﾞｼｯｸUB" panose="020B0900000000000000" pitchFamily="50" charset="-128"/>
                        <a:ea typeface="HGP創英角ｺﾞｼｯｸUB" panose="020B0900000000000000" pitchFamily="50" charset="-128"/>
                      </a:endParaRPr>
                    </a:p>
                  </a:txBody>
                  <a:tcPr marL="6951" marR="6951" marT="6951" marB="0" anchor="ctr">
                    <a:solidFill>
                      <a:srgbClr val="00B0F0"/>
                    </a:solidFill>
                  </a:tcPr>
                </a:tc>
                <a:tc gridSpan="2">
                  <a:txBody>
                    <a:bodyPr/>
                    <a:lstStyle/>
                    <a:p>
                      <a:pPr algn="ctr" fontAlgn="ctr"/>
                      <a:r>
                        <a:rPr lang="ja-JP" altLang="en-US" sz="1000" u="none" strike="noStrike" dirty="0">
                          <a:solidFill>
                            <a:schemeClr val="bg1"/>
                          </a:solidFill>
                          <a:effectLst/>
                          <a:latin typeface="HGP創英角ｺﾞｼｯｸUB" panose="020B0900000000000000" pitchFamily="50" charset="-128"/>
                          <a:ea typeface="HGP創英角ｺﾞｼｯｸUB" panose="020B0900000000000000" pitchFamily="50" charset="-128"/>
                        </a:rPr>
                        <a:t>－</a:t>
                      </a:r>
                      <a:endParaRPr lang="ja-JP" altLang="en-US" sz="1000" b="0" i="0" u="none" strike="noStrike" dirty="0">
                        <a:solidFill>
                          <a:schemeClr val="bg1"/>
                        </a:solidFill>
                        <a:effectLst/>
                        <a:latin typeface="HGP創英角ｺﾞｼｯｸUB" panose="020B0900000000000000" pitchFamily="50" charset="-128"/>
                        <a:ea typeface="HGP創英角ｺﾞｼｯｸUB" panose="020B0900000000000000" pitchFamily="50" charset="-128"/>
                      </a:endParaRPr>
                    </a:p>
                    <a:p>
                      <a:pPr algn="ctr" fontAlgn="ctr"/>
                      <a:r>
                        <a:rPr lang="ja-JP" altLang="en-US" sz="1000" u="none" strike="noStrike" dirty="0">
                          <a:solidFill>
                            <a:schemeClr val="bg1"/>
                          </a:solidFill>
                          <a:effectLst/>
                          <a:latin typeface="HGP創英角ｺﾞｼｯｸUB" panose="020B0900000000000000" pitchFamily="50" charset="-128"/>
                          <a:ea typeface="HGP創英角ｺﾞｼｯｸUB" panose="020B0900000000000000" pitchFamily="50" charset="-128"/>
                        </a:rPr>
                        <a:t>　</a:t>
                      </a:r>
                      <a:endParaRPr lang="ja-JP" altLang="en-US" sz="1000" b="0" i="0" u="none" strike="noStrike" dirty="0">
                        <a:solidFill>
                          <a:schemeClr val="bg1"/>
                        </a:solidFill>
                        <a:effectLst/>
                        <a:latin typeface="HGP創英角ｺﾞｼｯｸUB" panose="020B0900000000000000" pitchFamily="50" charset="-128"/>
                        <a:ea typeface="HGP創英角ｺﾞｼｯｸUB" panose="020B0900000000000000" pitchFamily="50" charset="-128"/>
                      </a:endParaRPr>
                    </a:p>
                  </a:txBody>
                  <a:tcPr marL="6951" marR="6951" marT="6951" marB="0" anchor="ctr">
                    <a:solidFill>
                      <a:srgbClr val="00B0F0"/>
                    </a:solidFill>
                  </a:tcPr>
                </a:tc>
                <a:tc hMerge="1">
                  <a:txBody>
                    <a:bodyPr/>
                    <a:lstStyle/>
                    <a:p>
                      <a:pPr algn="ctr" fontAlgn="ctr"/>
                      <a:endParaRPr lang="ja-JP" altLang="en-US" sz="10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6951" marR="6951" marT="6951" marB="0" anchor="ct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r>
            </a:tbl>
          </a:graphicData>
        </a:graphic>
      </p:graphicFrame>
      <p:sp>
        <p:nvSpPr>
          <p:cNvPr id="8" name="タイトル 4"/>
          <p:cNvSpPr txBox="1">
            <a:spLocks/>
          </p:cNvSpPr>
          <p:nvPr/>
        </p:nvSpPr>
        <p:spPr>
          <a:xfrm>
            <a:off x="-252536" y="28264"/>
            <a:ext cx="9577064" cy="448408"/>
          </a:xfrm>
          <a:prstGeom prst="rect">
            <a:avLst/>
          </a:prstGeom>
          <a:noFill/>
        </p:spPr>
        <p:txBody>
          <a:bodyPr/>
          <a:lstStyle/>
          <a:p>
            <a:pPr algn="ctr"/>
            <a:r>
              <a:rPr lang="ja-JP" altLang="en-US" sz="3200" dirty="0">
                <a:solidFill>
                  <a:schemeClr val="bg1"/>
                </a:solidFill>
                <a:latin typeface="HGP創英角ｺﾞｼｯｸUB" panose="020B0900000000000000" pitchFamily="50" charset="-128"/>
                <a:ea typeface="HGP創英角ｺﾞｼｯｸUB" panose="020B0900000000000000" pitchFamily="50" charset="-128"/>
              </a:rPr>
              <a:t>河川区域の占用等の仕組</a:t>
            </a:r>
          </a:p>
        </p:txBody>
      </p:sp>
      <p:sp>
        <p:nvSpPr>
          <p:cNvPr id="4" name="テキスト ボックス 3"/>
          <p:cNvSpPr txBox="1"/>
          <p:nvPr/>
        </p:nvSpPr>
        <p:spPr>
          <a:xfrm>
            <a:off x="2771800" y="2123564"/>
            <a:ext cx="2492990" cy="369332"/>
          </a:xfrm>
          <a:prstGeom prst="rect">
            <a:avLst/>
          </a:prstGeom>
          <a:solidFill>
            <a:schemeClr val="bg1">
              <a:lumMod val="50000"/>
            </a:schemeClr>
          </a:solidFill>
          <a:ln>
            <a:solidFill>
              <a:schemeClr val="bg1">
                <a:lumMod val="50000"/>
              </a:schemeClr>
            </a:solidFill>
          </a:ln>
        </p:spPr>
        <p:txBody>
          <a:bodyPr wrap="none" rtlCol="0">
            <a:spAutoFit/>
          </a:bodyPr>
          <a:lstStyle/>
          <a:p>
            <a:r>
              <a:rPr kumimoji="1" lang="ja-JP" altLang="en-US" dirty="0" smtClean="0">
                <a:solidFill>
                  <a:schemeClr val="bg1"/>
                </a:solidFill>
              </a:rPr>
              <a:t>必要最低限の基盤施設</a:t>
            </a:r>
            <a:endParaRPr kumimoji="1" lang="ja-JP" altLang="en-US" dirty="0">
              <a:solidFill>
                <a:schemeClr val="bg1"/>
              </a:solidFill>
            </a:endParaRPr>
          </a:p>
        </p:txBody>
      </p:sp>
      <p:sp>
        <p:nvSpPr>
          <p:cNvPr id="5" name="テキスト ボックス 4"/>
          <p:cNvSpPr txBox="1"/>
          <p:nvPr/>
        </p:nvSpPr>
        <p:spPr>
          <a:xfrm>
            <a:off x="6228184" y="2123564"/>
            <a:ext cx="2581156" cy="369332"/>
          </a:xfrm>
          <a:prstGeom prst="rect">
            <a:avLst/>
          </a:prstGeom>
          <a:solidFill>
            <a:srgbClr val="FF00FF"/>
          </a:solidFill>
          <a:ln>
            <a:solidFill>
              <a:srgbClr val="FF00FF"/>
            </a:solidFill>
          </a:ln>
        </p:spPr>
        <p:txBody>
          <a:bodyPr wrap="none" rtlCol="0">
            <a:spAutoFit/>
          </a:bodyPr>
          <a:lstStyle/>
          <a:p>
            <a:r>
              <a:rPr kumimoji="1" lang="ja-JP" altLang="en-US" dirty="0" smtClean="0">
                <a:solidFill>
                  <a:schemeClr val="bg1"/>
                </a:solidFill>
              </a:rPr>
              <a:t>あったら便利な利用施設</a:t>
            </a:r>
            <a:endParaRPr kumimoji="1" lang="ja-JP" altLang="en-US" dirty="0">
              <a:solidFill>
                <a:schemeClr val="bg1"/>
              </a:solidFill>
            </a:endParaRPr>
          </a:p>
        </p:txBody>
      </p:sp>
      <p:sp>
        <p:nvSpPr>
          <p:cNvPr id="6" name="角丸四角形 5"/>
          <p:cNvSpPr/>
          <p:nvPr/>
        </p:nvSpPr>
        <p:spPr>
          <a:xfrm>
            <a:off x="6228184" y="4581128"/>
            <a:ext cx="2520280" cy="360040"/>
          </a:xfrm>
          <a:prstGeom prst="roundRect">
            <a:avLst/>
          </a:prstGeom>
          <a:noFill/>
          <a:ln w="57150">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正方形/長方形 2"/>
          <p:cNvSpPr/>
          <p:nvPr/>
        </p:nvSpPr>
        <p:spPr>
          <a:xfrm>
            <a:off x="1547664" y="692696"/>
            <a:ext cx="7596336" cy="6165304"/>
          </a:xfrm>
          <a:prstGeom prst="rect">
            <a:avLst/>
          </a:prstGeom>
          <a:solidFill>
            <a:srgbClr val="0066FF"/>
          </a:solidFill>
          <a:ln>
            <a:solidFill>
              <a:srgbClr val="00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正方形/長方形 8"/>
          <p:cNvSpPr/>
          <p:nvPr/>
        </p:nvSpPr>
        <p:spPr>
          <a:xfrm>
            <a:off x="4211960" y="692696"/>
            <a:ext cx="4932040" cy="6165304"/>
          </a:xfrm>
          <a:prstGeom prst="rect">
            <a:avLst/>
          </a:prstGeom>
          <a:solidFill>
            <a:srgbClr val="0066FF"/>
          </a:solidFill>
          <a:ln>
            <a:solidFill>
              <a:srgbClr val="00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正方形/長方形 9"/>
          <p:cNvSpPr/>
          <p:nvPr/>
        </p:nvSpPr>
        <p:spPr>
          <a:xfrm>
            <a:off x="5940152" y="692696"/>
            <a:ext cx="3203848" cy="6165304"/>
          </a:xfrm>
          <a:prstGeom prst="rect">
            <a:avLst/>
          </a:prstGeom>
          <a:solidFill>
            <a:srgbClr val="0066FF"/>
          </a:solidFill>
          <a:ln>
            <a:solidFill>
              <a:srgbClr val="00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p:cNvSpPr/>
          <p:nvPr/>
        </p:nvSpPr>
        <p:spPr>
          <a:xfrm>
            <a:off x="7524328" y="692696"/>
            <a:ext cx="1619672" cy="6165304"/>
          </a:xfrm>
          <a:prstGeom prst="rect">
            <a:avLst/>
          </a:prstGeom>
          <a:solidFill>
            <a:srgbClr val="0066FF"/>
          </a:solidFill>
          <a:ln>
            <a:solidFill>
              <a:srgbClr val="00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2" name="図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03848" y="4725144"/>
            <a:ext cx="2642802" cy="1829632"/>
          </a:xfrm>
          <a:prstGeom prst="rect">
            <a:avLst/>
          </a:prstGeom>
        </p:spPr>
      </p:pic>
      <p:pic>
        <p:nvPicPr>
          <p:cNvPr id="13" name="図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31640" y="5517232"/>
            <a:ext cx="1649760" cy="1196076"/>
          </a:xfrm>
          <a:prstGeom prst="rect">
            <a:avLst/>
          </a:prstGeom>
        </p:spPr>
      </p:pic>
      <p:sp>
        <p:nvSpPr>
          <p:cNvPr id="15" name="テキスト ボックス 14"/>
          <p:cNvSpPr txBox="1"/>
          <p:nvPr/>
        </p:nvSpPr>
        <p:spPr>
          <a:xfrm>
            <a:off x="1691680" y="5517232"/>
            <a:ext cx="992579" cy="307777"/>
          </a:xfrm>
          <a:prstGeom prst="rect">
            <a:avLst/>
          </a:prstGeom>
          <a:noFill/>
        </p:spPr>
        <p:txBody>
          <a:bodyPr wrap="none" rtlCol="0">
            <a:spAutoFit/>
          </a:bodyPr>
          <a:lstStyle/>
          <a:p>
            <a:r>
              <a:rPr lang="ja-JP" altLang="en-US" sz="1400" dirty="0" smtClean="0">
                <a:solidFill>
                  <a:srgbClr val="FF0000"/>
                </a:solidFill>
                <a:latin typeface="HGP創英角ｺﾞｼｯｸUB" panose="020B0900000000000000" pitchFamily="50" charset="-128"/>
                <a:ea typeface="HGP創英角ｺﾞｼｯｸUB" panose="020B0900000000000000" pitchFamily="50" charset="-128"/>
              </a:rPr>
              <a:t>２０</a:t>
            </a:r>
            <a:r>
              <a:rPr kumimoji="1" lang="ja-JP" altLang="en-US" sz="1400" dirty="0" smtClean="0">
                <a:solidFill>
                  <a:srgbClr val="FF0000"/>
                </a:solidFill>
                <a:latin typeface="HGP創英角ｺﾞｼｯｸUB" panose="020B0900000000000000" pitchFamily="50" charset="-128"/>
                <a:ea typeface="HGP創英角ｺﾞｼｯｸUB" panose="020B0900000000000000" pitchFamily="50" charset="-128"/>
              </a:rPr>
              <a:t>条工事</a:t>
            </a:r>
            <a:endParaRPr kumimoji="1" lang="ja-JP" altLang="en-US" sz="1400" dirty="0">
              <a:solidFill>
                <a:srgbClr val="FF0000"/>
              </a:solidFill>
              <a:latin typeface="HGP創英角ｺﾞｼｯｸUB" panose="020B0900000000000000" pitchFamily="50" charset="-128"/>
              <a:ea typeface="HGP創英角ｺﾞｼｯｸUB" panose="020B0900000000000000" pitchFamily="50" charset="-128"/>
            </a:endParaRPr>
          </a:p>
        </p:txBody>
      </p:sp>
      <p:sp>
        <p:nvSpPr>
          <p:cNvPr id="16" name="テキスト ボックス 15"/>
          <p:cNvSpPr txBox="1"/>
          <p:nvPr/>
        </p:nvSpPr>
        <p:spPr>
          <a:xfrm>
            <a:off x="1302747" y="5949280"/>
            <a:ext cx="1685077" cy="738664"/>
          </a:xfrm>
          <a:prstGeom prst="rect">
            <a:avLst/>
          </a:prstGeom>
          <a:noFill/>
        </p:spPr>
        <p:txBody>
          <a:bodyPr wrap="none" rtlCol="0">
            <a:spAutoFit/>
          </a:bodyPr>
          <a:lstStyle/>
          <a:p>
            <a:pPr algn="r"/>
            <a:r>
              <a:rPr lang="ja-JP" altLang="en-US" sz="1400" dirty="0" smtClean="0">
                <a:solidFill>
                  <a:srgbClr val="FF0000"/>
                </a:solidFill>
                <a:latin typeface="HGP創英角ｺﾞｼｯｸUB" panose="020B0900000000000000" pitchFamily="50" charset="-128"/>
                <a:ea typeface="HGP創英角ｺﾞｼｯｸUB" panose="020B0900000000000000" pitchFamily="50" charset="-128"/>
              </a:rPr>
              <a:t>メリット：容積率緩和</a:t>
            </a:r>
            <a:endParaRPr lang="en-US" altLang="ja-JP" sz="1400" dirty="0" smtClean="0">
              <a:solidFill>
                <a:srgbClr val="FF0000"/>
              </a:solidFill>
              <a:latin typeface="HGP創英角ｺﾞｼｯｸUB" panose="020B0900000000000000" pitchFamily="50" charset="-128"/>
              <a:ea typeface="HGP創英角ｺﾞｼｯｸUB" panose="020B0900000000000000" pitchFamily="50" charset="-128"/>
            </a:endParaRPr>
          </a:p>
          <a:p>
            <a:pPr algn="r"/>
            <a:r>
              <a:rPr lang="ja-JP" altLang="en-US" sz="1400" dirty="0" smtClean="0">
                <a:solidFill>
                  <a:srgbClr val="FF0000"/>
                </a:solidFill>
                <a:latin typeface="HGP創英角ｺﾞｼｯｸUB" panose="020B0900000000000000" pitchFamily="50" charset="-128"/>
                <a:ea typeface="HGP創英角ｺﾞｼｯｸUB" panose="020B0900000000000000" pitchFamily="50" charset="-128"/>
              </a:rPr>
              <a:t>金融支援</a:t>
            </a:r>
            <a:endParaRPr lang="en-US" altLang="ja-JP" sz="1400" dirty="0" smtClean="0">
              <a:solidFill>
                <a:srgbClr val="FF0000"/>
              </a:solidFill>
              <a:latin typeface="HGP創英角ｺﾞｼｯｸUB" panose="020B0900000000000000" pitchFamily="50" charset="-128"/>
              <a:ea typeface="HGP創英角ｺﾞｼｯｸUB" panose="020B0900000000000000" pitchFamily="50" charset="-128"/>
            </a:endParaRPr>
          </a:p>
          <a:p>
            <a:pPr algn="r"/>
            <a:r>
              <a:rPr lang="ja-JP" altLang="en-US" sz="1400" dirty="0">
                <a:solidFill>
                  <a:srgbClr val="FF0000"/>
                </a:solidFill>
                <a:latin typeface="HGP創英角ｺﾞｼｯｸUB" panose="020B0900000000000000" pitchFamily="50" charset="-128"/>
                <a:ea typeface="HGP創英角ｺﾞｼｯｸUB" panose="020B0900000000000000" pitchFamily="50" charset="-128"/>
              </a:rPr>
              <a:t>税制</a:t>
            </a:r>
            <a:r>
              <a:rPr lang="ja-JP" altLang="en-US" sz="1400" dirty="0" smtClean="0">
                <a:solidFill>
                  <a:srgbClr val="FF0000"/>
                </a:solidFill>
                <a:latin typeface="HGP創英角ｺﾞｼｯｸUB" panose="020B0900000000000000" pitchFamily="50" charset="-128"/>
                <a:ea typeface="HGP創英角ｺﾞｼｯｸUB" panose="020B0900000000000000" pitchFamily="50" charset="-128"/>
              </a:rPr>
              <a:t>特例</a:t>
            </a:r>
            <a:endParaRPr kumimoji="1" lang="ja-JP" altLang="en-US" sz="1400" dirty="0">
              <a:solidFill>
                <a:srgbClr val="FF0000"/>
              </a:solidFill>
              <a:latin typeface="HGP創英角ｺﾞｼｯｸUB" panose="020B0900000000000000" pitchFamily="50" charset="-128"/>
              <a:ea typeface="HGP創英角ｺﾞｼｯｸUB" panose="020B0900000000000000" pitchFamily="50" charset="-128"/>
            </a:endParaRPr>
          </a:p>
        </p:txBody>
      </p:sp>
      <p:sp>
        <p:nvSpPr>
          <p:cNvPr id="17" name="テキスト ボックス 16"/>
          <p:cNvSpPr txBox="1"/>
          <p:nvPr/>
        </p:nvSpPr>
        <p:spPr>
          <a:xfrm>
            <a:off x="3203848" y="5877272"/>
            <a:ext cx="992579" cy="307777"/>
          </a:xfrm>
          <a:prstGeom prst="rect">
            <a:avLst/>
          </a:prstGeom>
          <a:noFill/>
        </p:spPr>
        <p:txBody>
          <a:bodyPr wrap="none" rtlCol="0">
            <a:spAutoFit/>
          </a:bodyPr>
          <a:lstStyle/>
          <a:p>
            <a:r>
              <a:rPr lang="ja-JP" altLang="en-US" sz="1400" dirty="0" smtClean="0">
                <a:solidFill>
                  <a:srgbClr val="FF0000"/>
                </a:solidFill>
                <a:latin typeface="HGP創英角ｺﾞｼｯｸUB" panose="020B0900000000000000" pitchFamily="50" charset="-128"/>
                <a:ea typeface="HGP創英角ｺﾞｼｯｸUB" panose="020B0900000000000000" pitchFamily="50" charset="-128"/>
              </a:rPr>
              <a:t>２０</a:t>
            </a:r>
            <a:r>
              <a:rPr kumimoji="1" lang="ja-JP" altLang="en-US" sz="1400" dirty="0" smtClean="0">
                <a:solidFill>
                  <a:srgbClr val="FF0000"/>
                </a:solidFill>
                <a:latin typeface="HGP創英角ｺﾞｼｯｸUB" panose="020B0900000000000000" pitchFamily="50" charset="-128"/>
                <a:ea typeface="HGP創英角ｺﾞｼｯｸUB" panose="020B0900000000000000" pitchFamily="50" charset="-128"/>
              </a:rPr>
              <a:t>条工事</a:t>
            </a:r>
            <a:endParaRPr kumimoji="1" lang="ja-JP" altLang="en-US" sz="1400" dirty="0">
              <a:solidFill>
                <a:srgbClr val="FF0000"/>
              </a:solidFill>
              <a:latin typeface="HGP創英角ｺﾞｼｯｸUB" panose="020B0900000000000000" pitchFamily="50" charset="-128"/>
              <a:ea typeface="HGP創英角ｺﾞｼｯｸUB" panose="020B0900000000000000" pitchFamily="50" charset="-128"/>
            </a:endParaRPr>
          </a:p>
        </p:txBody>
      </p:sp>
      <p:sp>
        <p:nvSpPr>
          <p:cNvPr id="18" name="角丸四角形 17"/>
          <p:cNvSpPr/>
          <p:nvPr/>
        </p:nvSpPr>
        <p:spPr>
          <a:xfrm>
            <a:off x="3779912" y="5661248"/>
            <a:ext cx="864096" cy="216024"/>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テキスト ボックス 18"/>
          <p:cNvSpPr txBox="1"/>
          <p:nvPr/>
        </p:nvSpPr>
        <p:spPr>
          <a:xfrm>
            <a:off x="3203848" y="6093296"/>
            <a:ext cx="1261884" cy="307777"/>
          </a:xfrm>
          <a:prstGeom prst="rect">
            <a:avLst/>
          </a:prstGeom>
          <a:noFill/>
        </p:spPr>
        <p:txBody>
          <a:bodyPr wrap="none" rtlCol="0">
            <a:spAutoFit/>
          </a:bodyPr>
          <a:lstStyle/>
          <a:p>
            <a:r>
              <a:rPr lang="ja-JP" altLang="en-US" sz="1400" dirty="0" smtClean="0">
                <a:solidFill>
                  <a:srgbClr val="FF0000"/>
                </a:solidFill>
                <a:latin typeface="HGP創英角ｺﾞｼｯｸUB" panose="020B0900000000000000" pitchFamily="50" charset="-128"/>
                <a:ea typeface="HGP創英角ｺﾞｼｯｸUB" panose="020B0900000000000000" pitchFamily="50" charset="-128"/>
              </a:rPr>
              <a:t>流水影響緩和</a:t>
            </a:r>
            <a:endParaRPr kumimoji="1" lang="ja-JP" altLang="en-US" sz="1400" dirty="0">
              <a:solidFill>
                <a:srgbClr val="FF0000"/>
              </a:solidFill>
              <a:latin typeface="HGP創英角ｺﾞｼｯｸUB" panose="020B0900000000000000" pitchFamily="50" charset="-128"/>
              <a:ea typeface="HGP創英角ｺﾞｼｯｸUB" panose="020B0900000000000000" pitchFamily="50" charset="-128"/>
            </a:endParaRPr>
          </a:p>
        </p:txBody>
      </p:sp>
      <p:sp>
        <p:nvSpPr>
          <p:cNvPr id="20" name="テキスト ボックス 19"/>
          <p:cNvSpPr txBox="1"/>
          <p:nvPr/>
        </p:nvSpPr>
        <p:spPr>
          <a:xfrm>
            <a:off x="3957712" y="4691236"/>
            <a:ext cx="1890261" cy="307777"/>
          </a:xfrm>
          <a:prstGeom prst="rect">
            <a:avLst/>
          </a:prstGeom>
          <a:noFill/>
        </p:spPr>
        <p:txBody>
          <a:bodyPr wrap="none" rtlCol="0">
            <a:spAutoFit/>
          </a:bodyPr>
          <a:lstStyle/>
          <a:p>
            <a:r>
              <a:rPr lang="ja-JP" altLang="en-US" sz="1400" dirty="0" smtClean="0">
                <a:solidFill>
                  <a:srgbClr val="FF0000"/>
                </a:solidFill>
                <a:latin typeface="HGP創英角ｺﾞｼｯｸUB" panose="020B0900000000000000" pitchFamily="50" charset="-128"/>
                <a:ea typeface="HGP創英角ｺﾞｼｯｸUB" panose="020B0900000000000000" pitchFamily="50" charset="-128"/>
              </a:rPr>
              <a:t>２４</a:t>
            </a:r>
            <a:r>
              <a:rPr kumimoji="1" lang="ja-JP" altLang="en-US" sz="1400" dirty="0" smtClean="0">
                <a:solidFill>
                  <a:srgbClr val="FF0000"/>
                </a:solidFill>
                <a:latin typeface="HGP創英角ｺﾞｼｯｸUB" panose="020B0900000000000000" pitchFamily="50" charset="-128"/>
                <a:ea typeface="HGP創英角ｺﾞｼｯｸUB" panose="020B0900000000000000" pitchFamily="50" charset="-128"/>
              </a:rPr>
              <a:t>条占用・２６条新築</a:t>
            </a:r>
            <a:endParaRPr kumimoji="1" lang="ja-JP" altLang="en-US" sz="1400" dirty="0">
              <a:solidFill>
                <a:srgbClr val="FF0000"/>
              </a:solidFill>
              <a:latin typeface="HGP創英角ｺﾞｼｯｸUB" panose="020B0900000000000000" pitchFamily="50" charset="-128"/>
              <a:ea typeface="HGP創英角ｺﾞｼｯｸUB" panose="020B0900000000000000" pitchFamily="50" charset="-128"/>
            </a:endParaRPr>
          </a:p>
        </p:txBody>
      </p:sp>
      <p:sp>
        <p:nvSpPr>
          <p:cNvPr id="7" name="角丸四角形吹き出し 6"/>
          <p:cNvSpPr/>
          <p:nvPr/>
        </p:nvSpPr>
        <p:spPr>
          <a:xfrm>
            <a:off x="5436096" y="5589240"/>
            <a:ext cx="3600400" cy="1224136"/>
          </a:xfrm>
          <a:prstGeom prst="wedgeRoundRectCallout">
            <a:avLst>
              <a:gd name="adj1" fmla="val 3982"/>
              <a:gd name="adj2" fmla="val -101843"/>
              <a:gd name="adj3" fmla="val 16667"/>
            </a:avLst>
          </a:prstGeom>
          <a:solidFill>
            <a:srgbClr val="FF00FF"/>
          </a:solidFill>
          <a:ln>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smtClean="0"/>
              <a:t>オープンカフェ、広告板などの</a:t>
            </a:r>
            <a:endParaRPr lang="en-US" altLang="ja-JP" dirty="0" smtClean="0"/>
          </a:p>
          <a:p>
            <a:pPr algn="ctr"/>
            <a:r>
              <a:rPr lang="ja-JP" altLang="en-US" dirty="0" smtClean="0"/>
              <a:t>収益事業が</a:t>
            </a:r>
            <a:r>
              <a:rPr lang="en-US" altLang="ja-JP" dirty="0" smtClean="0"/>
              <a:t>2011</a:t>
            </a:r>
            <a:r>
              <a:rPr lang="ja-JP" altLang="en-US" dirty="0" smtClean="0"/>
              <a:t>年（平成</a:t>
            </a:r>
            <a:r>
              <a:rPr lang="en-US" altLang="ja-JP" dirty="0" smtClean="0"/>
              <a:t>23</a:t>
            </a:r>
            <a:r>
              <a:rPr lang="ja-JP" altLang="en-US" dirty="0" smtClean="0"/>
              <a:t>年）</a:t>
            </a:r>
            <a:endParaRPr lang="en-US" altLang="ja-JP" dirty="0" smtClean="0"/>
          </a:p>
          <a:p>
            <a:pPr algn="ctr"/>
            <a:r>
              <a:rPr lang="ja-JP" altLang="en-US" dirty="0" smtClean="0"/>
              <a:t>から可能になった</a:t>
            </a:r>
            <a:endParaRPr kumimoji="1" lang="ja-JP" altLang="en-US" dirty="0"/>
          </a:p>
        </p:txBody>
      </p:sp>
      <p:sp>
        <p:nvSpPr>
          <p:cNvPr id="22" name="スライド番号プレースホルダー 21"/>
          <p:cNvSpPr>
            <a:spLocks noGrp="1"/>
          </p:cNvSpPr>
          <p:nvPr>
            <p:ph type="sldNum" sz="quarter" idx="12"/>
          </p:nvPr>
        </p:nvSpPr>
        <p:spPr/>
        <p:txBody>
          <a:bodyPr/>
          <a:lstStyle/>
          <a:p>
            <a:fld id="{461EEA88-C55B-4469-A952-5DB94D728318}" type="slidenum">
              <a:rPr lang="en-US" altLang="ja-JP" smtClean="0">
                <a:solidFill>
                  <a:schemeClr val="tx1"/>
                </a:solidFill>
              </a:rPr>
              <a:pPr/>
              <a:t>3</a:t>
            </a:fld>
            <a:endParaRPr lang="en-US" altLang="ja-JP" dirty="0">
              <a:solidFill>
                <a:schemeClr val="tx1"/>
              </a:solidFill>
            </a:endParaRPr>
          </a:p>
        </p:txBody>
      </p:sp>
    </p:spTree>
    <p:extLst>
      <p:ext uri="{BB962C8B-B14F-4D97-AF65-F5344CB8AC3E}">
        <p14:creationId xmlns:p14="http://schemas.microsoft.com/office/powerpoint/2010/main" val="2822547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9"/>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10"/>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11"/>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0"/>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5"/>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6"/>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3" grpId="0" animBg="1"/>
      <p:bldP spid="9" grpId="0" animBg="1"/>
      <p:bldP spid="10" grpId="0" animBg="1"/>
      <p:bldP spid="11" grpId="0" animBg="1"/>
      <p:bldP spid="15" grpId="0"/>
      <p:bldP spid="16" grpId="0"/>
      <p:bldP spid="17" grpId="0"/>
      <p:bldP spid="18" grpId="0" animBg="1"/>
      <p:bldP spid="19" grpId="0"/>
      <p:bldP spid="20" grpId="0"/>
      <p:bldP spid="7"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9394" y="-27384"/>
            <a:ext cx="5137945" cy="707886"/>
          </a:xfrm>
          <a:prstGeom prst="rect">
            <a:avLst/>
          </a:prstGeom>
          <a:solidFill>
            <a:srgbClr val="0070C0"/>
          </a:solidFill>
        </p:spPr>
        <p:txBody>
          <a:bodyPr wrap="none" rtlCol="0">
            <a:spAutoFit/>
          </a:bodyPr>
          <a:lstStyle/>
          <a:p>
            <a:r>
              <a:rPr lang="ja-JP" altLang="en-US" sz="4000" dirty="0" smtClean="0">
                <a:solidFill>
                  <a:schemeClr val="bg1"/>
                </a:solidFill>
                <a:latin typeface="HGP創英角ｺﾞｼｯｸUB" panose="020B0900000000000000" pitchFamily="50" charset="-128"/>
                <a:ea typeface="HGP創英角ｺﾞｼｯｸUB" panose="020B0900000000000000" pitchFamily="50" charset="-128"/>
              </a:rPr>
              <a:t>アメリカ　サンアントニオ</a:t>
            </a:r>
            <a:endParaRPr kumimoji="1" lang="ja-JP" altLang="en-US" sz="4000" dirty="0">
              <a:solidFill>
                <a:schemeClr val="bg1"/>
              </a:solidFill>
              <a:latin typeface="HGP創英角ｺﾞｼｯｸUB" panose="020B0900000000000000" pitchFamily="50" charset="-128"/>
              <a:ea typeface="HGP創英角ｺﾞｼｯｸUB" panose="020B0900000000000000" pitchFamily="50" charset="-128"/>
            </a:endParaRPr>
          </a:p>
        </p:txBody>
      </p:sp>
      <p:sp>
        <p:nvSpPr>
          <p:cNvPr id="6" name="Rectangle 6"/>
          <p:cNvSpPr>
            <a:spLocks noChangeArrowheads="1"/>
          </p:cNvSpPr>
          <p:nvPr/>
        </p:nvSpPr>
        <p:spPr bwMode="auto">
          <a:xfrm>
            <a:off x="179388" y="3688594"/>
            <a:ext cx="8785225" cy="2908300"/>
          </a:xfrm>
          <a:prstGeom prst="rect">
            <a:avLst/>
          </a:prstGeom>
          <a:solidFill>
            <a:schemeClr val="accent4">
              <a:lumMod val="40000"/>
              <a:lumOff val="60000"/>
            </a:schemeClr>
          </a:solidFill>
          <a:ln w="19050">
            <a:solidFill>
              <a:srgbClr val="FF9900"/>
            </a:solidFill>
            <a:miter lim="800000"/>
            <a:headEnd/>
            <a:tailEnd/>
          </a:ln>
          <a:effec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defTabSz="4572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defTabSz="4572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defTabSz="4572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defTabSz="4572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7" name="Rectangle 4"/>
          <p:cNvSpPr>
            <a:spLocks noChangeArrowheads="1"/>
          </p:cNvSpPr>
          <p:nvPr/>
        </p:nvSpPr>
        <p:spPr bwMode="auto">
          <a:xfrm>
            <a:off x="179388" y="700919"/>
            <a:ext cx="8785225" cy="2870200"/>
          </a:xfrm>
          <a:prstGeom prst="rect">
            <a:avLst/>
          </a:prstGeom>
          <a:solidFill>
            <a:srgbClr val="00FFFF"/>
          </a:solidFill>
          <a:ln w="19050">
            <a:solidFill>
              <a:srgbClr val="3366FF"/>
            </a:solidFill>
            <a:miter lim="800000"/>
            <a:headEnd/>
            <a:tailEnd/>
          </a:ln>
          <a:effec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defTabSz="4572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defTabSz="4572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defTabSz="4572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defTabSz="4572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pic>
        <p:nvPicPr>
          <p:cNvPr id="2" name="図 1"/>
          <p:cNvPicPr>
            <a:picLocks noChangeAspect="1"/>
          </p:cNvPicPr>
          <p:nvPr/>
        </p:nvPicPr>
        <p:blipFill>
          <a:blip r:embed="rId2" cstate="print"/>
          <a:stretch>
            <a:fillRect/>
          </a:stretch>
        </p:blipFill>
        <p:spPr>
          <a:xfrm>
            <a:off x="2954664" y="900457"/>
            <a:ext cx="4385350" cy="2528543"/>
          </a:xfrm>
          <a:prstGeom prst="rect">
            <a:avLst/>
          </a:prstGeom>
          <a:solidFill>
            <a:schemeClr val="bg1"/>
          </a:solidFill>
        </p:spPr>
      </p:pic>
      <p:pic>
        <p:nvPicPr>
          <p:cNvPr id="5" name="図 4"/>
          <p:cNvPicPr>
            <a:picLocks noChangeAspect="1"/>
          </p:cNvPicPr>
          <p:nvPr/>
        </p:nvPicPr>
        <p:blipFill>
          <a:blip r:embed="rId3" cstate="print"/>
          <a:stretch>
            <a:fillRect/>
          </a:stretch>
        </p:blipFill>
        <p:spPr>
          <a:xfrm>
            <a:off x="2578366" y="3755413"/>
            <a:ext cx="4297890" cy="2851844"/>
          </a:xfrm>
          <a:prstGeom prst="rect">
            <a:avLst/>
          </a:prstGeom>
        </p:spPr>
      </p:pic>
      <p:sp>
        <p:nvSpPr>
          <p:cNvPr id="8" name="Text Box 3"/>
          <p:cNvSpPr txBox="1">
            <a:spLocks noChangeArrowheads="1"/>
          </p:cNvSpPr>
          <p:nvPr/>
        </p:nvSpPr>
        <p:spPr bwMode="auto">
          <a:xfrm>
            <a:off x="179388" y="786788"/>
            <a:ext cx="2995612"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defTabSz="4572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defTabSz="4572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defTabSz="4572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defTabSz="4572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buClr>
                <a:schemeClr val="tx1"/>
              </a:buClr>
              <a:buFont typeface="Wingdings" panose="05000000000000000000" pitchFamily="2" charset="2"/>
              <a:buChar char="l"/>
            </a:pPr>
            <a:r>
              <a:rPr lang="ja-JP" altLang="en-US" sz="1600" dirty="0">
                <a:latin typeface="ＭＳ ゴシック" panose="020B0609070205080204" pitchFamily="49" charset="-128"/>
                <a:ea typeface="ＭＳ ゴシック" panose="020B0609070205080204" pitchFamily="49" charset="-128"/>
              </a:rPr>
              <a:t>空間構成（断面構成）</a:t>
            </a:r>
          </a:p>
        </p:txBody>
      </p:sp>
      <p:sp>
        <p:nvSpPr>
          <p:cNvPr id="9" name="Text Box 5"/>
          <p:cNvSpPr txBox="1">
            <a:spLocks noChangeArrowheads="1"/>
          </p:cNvSpPr>
          <p:nvPr/>
        </p:nvSpPr>
        <p:spPr bwMode="auto">
          <a:xfrm>
            <a:off x="179388" y="3755413"/>
            <a:ext cx="266382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defTabSz="4572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defTabSz="4572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defTabSz="4572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defTabSz="4572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buClr>
                <a:schemeClr val="tx1"/>
              </a:buClr>
              <a:buFont typeface="Wingdings" panose="05000000000000000000" pitchFamily="2" charset="2"/>
              <a:buChar char="l"/>
            </a:pPr>
            <a:r>
              <a:rPr lang="ja-JP" altLang="en-US" sz="1600">
                <a:latin typeface="ＭＳ ゴシック" panose="020B0609070205080204" pitchFamily="49" charset="-128"/>
                <a:ea typeface="ＭＳ ゴシック" panose="020B0609070205080204" pitchFamily="49" charset="-128"/>
              </a:rPr>
              <a:t>事業スキーム</a:t>
            </a:r>
          </a:p>
        </p:txBody>
      </p:sp>
      <p:sp>
        <p:nvSpPr>
          <p:cNvPr id="11" name="スライド番号プレースホルダー 10"/>
          <p:cNvSpPr>
            <a:spLocks noGrp="1"/>
          </p:cNvSpPr>
          <p:nvPr>
            <p:ph type="sldNum" sz="quarter" idx="12"/>
          </p:nvPr>
        </p:nvSpPr>
        <p:spPr/>
        <p:txBody>
          <a:bodyPr/>
          <a:lstStyle/>
          <a:p>
            <a:fld id="{CE9331C3-343D-4A15-AB63-DCC2F0A65DDE}" type="slidenum">
              <a:rPr lang="en-US" altLang="ja-JP" smtClean="0">
                <a:solidFill>
                  <a:schemeClr val="tx1"/>
                </a:solidFill>
              </a:rPr>
              <a:pPr/>
              <a:t>30</a:t>
            </a:fld>
            <a:endParaRPr lang="en-US" altLang="ja-JP" dirty="0">
              <a:solidFill>
                <a:schemeClr val="tx1"/>
              </a:solidFill>
            </a:endParaRPr>
          </a:p>
        </p:txBody>
      </p:sp>
    </p:spTree>
    <p:extLst>
      <p:ext uri="{BB962C8B-B14F-4D97-AF65-F5344CB8AC3E}">
        <p14:creationId xmlns:p14="http://schemas.microsoft.com/office/powerpoint/2010/main" val="75262740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p:cNvSpPr txBox="1"/>
          <p:nvPr/>
        </p:nvSpPr>
        <p:spPr>
          <a:xfrm>
            <a:off x="467544" y="2420888"/>
            <a:ext cx="8208912" cy="923330"/>
          </a:xfrm>
          <a:prstGeom prst="rect">
            <a:avLst/>
          </a:prstGeom>
          <a:solidFill>
            <a:srgbClr val="FF0000"/>
          </a:solidFill>
        </p:spPr>
        <p:txBody>
          <a:bodyPr wrap="square" rtlCol="0">
            <a:spAutoFit/>
          </a:bodyPr>
          <a:lstStyle/>
          <a:p>
            <a:r>
              <a:rPr kumimoji="1" lang="ja-JP" altLang="en-US" dirty="0" smtClean="0">
                <a:solidFill>
                  <a:schemeClr val="bg1"/>
                </a:solidFill>
              </a:rPr>
              <a:t>阿部さん、酒井さんで分担して、</a:t>
            </a:r>
            <a:endParaRPr kumimoji="1" lang="en-US" altLang="ja-JP" dirty="0" smtClean="0">
              <a:solidFill>
                <a:schemeClr val="bg1"/>
              </a:solidFill>
            </a:endParaRPr>
          </a:p>
          <a:p>
            <a:r>
              <a:rPr kumimoji="1" lang="ja-JP" altLang="en-US" dirty="0" smtClean="0">
                <a:solidFill>
                  <a:schemeClr val="bg1"/>
                </a:solidFill>
              </a:rPr>
              <a:t>５ページ～１２ページの日本の例を参考に、海外３地区の写真とスキーム図を添付してください。</a:t>
            </a:r>
            <a:endParaRPr kumimoji="1" lang="ja-JP" altLang="en-US" dirty="0">
              <a:solidFill>
                <a:schemeClr val="bg1"/>
              </a:solidFill>
            </a:endParaRPr>
          </a:p>
        </p:txBody>
      </p:sp>
      <p:sp>
        <p:nvSpPr>
          <p:cNvPr id="4" name="テキスト ボックス 3"/>
          <p:cNvSpPr txBox="1"/>
          <p:nvPr/>
        </p:nvSpPr>
        <p:spPr>
          <a:xfrm>
            <a:off x="9394" y="-27384"/>
            <a:ext cx="3108543" cy="707886"/>
          </a:xfrm>
          <a:prstGeom prst="rect">
            <a:avLst/>
          </a:prstGeom>
          <a:solidFill>
            <a:srgbClr val="0070C0"/>
          </a:solidFill>
        </p:spPr>
        <p:txBody>
          <a:bodyPr wrap="none" rtlCol="0">
            <a:spAutoFit/>
          </a:bodyPr>
          <a:lstStyle/>
          <a:p>
            <a:r>
              <a:rPr lang="ja-JP" altLang="en-US" sz="4000" dirty="0" smtClean="0">
                <a:solidFill>
                  <a:schemeClr val="bg1"/>
                </a:solidFill>
                <a:latin typeface="HGP創英角ｺﾞｼｯｸUB" panose="020B0900000000000000" pitchFamily="50" charset="-128"/>
                <a:ea typeface="HGP創英角ｺﾞｼｯｸUB" panose="020B0900000000000000" pitchFamily="50" charset="-128"/>
              </a:rPr>
              <a:t>フランス　パリ</a:t>
            </a:r>
            <a:endParaRPr kumimoji="1" lang="ja-JP" altLang="en-US" sz="4000" dirty="0">
              <a:solidFill>
                <a:schemeClr val="bg1"/>
              </a:solidFill>
              <a:latin typeface="HGP創英角ｺﾞｼｯｸUB" panose="020B0900000000000000" pitchFamily="50" charset="-128"/>
              <a:ea typeface="HGP創英角ｺﾞｼｯｸUB" panose="020B0900000000000000" pitchFamily="50" charset="-128"/>
            </a:endParaRPr>
          </a:p>
        </p:txBody>
      </p:sp>
      <p:sp>
        <p:nvSpPr>
          <p:cNvPr id="5" name="Rectangle 6"/>
          <p:cNvSpPr>
            <a:spLocks noChangeArrowheads="1"/>
          </p:cNvSpPr>
          <p:nvPr/>
        </p:nvSpPr>
        <p:spPr bwMode="auto">
          <a:xfrm>
            <a:off x="179388" y="3688594"/>
            <a:ext cx="8785225" cy="2908300"/>
          </a:xfrm>
          <a:prstGeom prst="rect">
            <a:avLst/>
          </a:prstGeom>
          <a:solidFill>
            <a:schemeClr val="accent4">
              <a:lumMod val="40000"/>
              <a:lumOff val="60000"/>
            </a:schemeClr>
          </a:solidFill>
          <a:ln w="19050">
            <a:solidFill>
              <a:srgbClr val="FF9900"/>
            </a:solidFill>
            <a:miter lim="800000"/>
            <a:headEnd/>
            <a:tailEnd/>
          </a:ln>
          <a:effec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defTabSz="4572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defTabSz="4572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defTabSz="4572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defTabSz="4572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6" name="Rectangle 4"/>
          <p:cNvSpPr>
            <a:spLocks noChangeArrowheads="1"/>
          </p:cNvSpPr>
          <p:nvPr/>
        </p:nvSpPr>
        <p:spPr bwMode="auto">
          <a:xfrm>
            <a:off x="179388" y="700919"/>
            <a:ext cx="8785225" cy="2870200"/>
          </a:xfrm>
          <a:prstGeom prst="rect">
            <a:avLst/>
          </a:prstGeom>
          <a:solidFill>
            <a:srgbClr val="00FFFF"/>
          </a:solidFill>
          <a:ln w="19050">
            <a:solidFill>
              <a:srgbClr val="3366FF"/>
            </a:solidFill>
            <a:miter lim="800000"/>
            <a:headEnd/>
            <a:tailEnd/>
          </a:ln>
          <a:effec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defTabSz="4572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defTabSz="4572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defTabSz="4572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defTabSz="4572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7" name="Text Box 3"/>
          <p:cNvSpPr txBox="1">
            <a:spLocks noChangeArrowheads="1"/>
          </p:cNvSpPr>
          <p:nvPr/>
        </p:nvSpPr>
        <p:spPr bwMode="auto">
          <a:xfrm>
            <a:off x="179388" y="786788"/>
            <a:ext cx="2995612"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defTabSz="4572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defTabSz="4572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defTabSz="4572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defTabSz="4572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buClr>
                <a:schemeClr val="tx1"/>
              </a:buClr>
              <a:buFont typeface="Wingdings" panose="05000000000000000000" pitchFamily="2" charset="2"/>
              <a:buChar char="l"/>
            </a:pPr>
            <a:r>
              <a:rPr lang="ja-JP" altLang="en-US" sz="1600" dirty="0">
                <a:latin typeface="ＭＳ ゴシック" panose="020B0609070205080204" pitchFamily="49" charset="-128"/>
                <a:ea typeface="ＭＳ ゴシック" panose="020B0609070205080204" pitchFamily="49" charset="-128"/>
              </a:rPr>
              <a:t>空間構成（断面構成）</a:t>
            </a:r>
          </a:p>
        </p:txBody>
      </p:sp>
      <p:sp>
        <p:nvSpPr>
          <p:cNvPr id="8" name="Text Box 5"/>
          <p:cNvSpPr txBox="1">
            <a:spLocks noChangeArrowheads="1"/>
          </p:cNvSpPr>
          <p:nvPr/>
        </p:nvSpPr>
        <p:spPr bwMode="auto">
          <a:xfrm>
            <a:off x="179388" y="3755413"/>
            <a:ext cx="266382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defTabSz="4572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defTabSz="4572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defTabSz="4572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defTabSz="4572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buClr>
                <a:schemeClr val="tx1"/>
              </a:buClr>
              <a:buFont typeface="Wingdings" panose="05000000000000000000" pitchFamily="2" charset="2"/>
              <a:buChar char="l"/>
            </a:pPr>
            <a:r>
              <a:rPr lang="ja-JP" altLang="en-US" sz="1600">
                <a:latin typeface="ＭＳ ゴシック" panose="020B0609070205080204" pitchFamily="49" charset="-128"/>
                <a:ea typeface="ＭＳ ゴシック" panose="020B0609070205080204" pitchFamily="49" charset="-128"/>
              </a:rPr>
              <a:t>事業スキーム</a:t>
            </a:r>
          </a:p>
        </p:txBody>
      </p:sp>
      <p:pic>
        <p:nvPicPr>
          <p:cNvPr id="9" name="図 8"/>
          <p:cNvPicPr>
            <a:picLocks noChangeAspect="1"/>
          </p:cNvPicPr>
          <p:nvPr/>
        </p:nvPicPr>
        <p:blipFill>
          <a:blip r:embed="rId2" cstate="print"/>
          <a:stretch>
            <a:fillRect/>
          </a:stretch>
        </p:blipFill>
        <p:spPr>
          <a:xfrm>
            <a:off x="1914968" y="3843782"/>
            <a:ext cx="6420287" cy="2670385"/>
          </a:xfrm>
          <a:prstGeom prst="rect">
            <a:avLst/>
          </a:prstGeom>
        </p:spPr>
      </p:pic>
      <p:pic>
        <p:nvPicPr>
          <p:cNvPr id="10"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66302" y="1033112"/>
            <a:ext cx="5664552" cy="2311106"/>
          </a:xfrm>
          <a:prstGeom prst="rect">
            <a:avLst/>
          </a:prstGeom>
          <a:solidFill>
            <a:schemeClr val="bg1"/>
          </a:solidFill>
          <a:ln>
            <a:noFill/>
          </a:ln>
          <a:effectLst/>
        </p:spPr>
      </p:pic>
      <p:sp>
        <p:nvSpPr>
          <p:cNvPr id="12" name="スライド番号プレースホルダー 11"/>
          <p:cNvSpPr>
            <a:spLocks noGrp="1"/>
          </p:cNvSpPr>
          <p:nvPr>
            <p:ph type="sldNum" sz="quarter" idx="12"/>
          </p:nvPr>
        </p:nvSpPr>
        <p:spPr/>
        <p:txBody>
          <a:bodyPr/>
          <a:lstStyle/>
          <a:p>
            <a:fld id="{CE9331C3-343D-4A15-AB63-DCC2F0A65DDE}" type="slidenum">
              <a:rPr lang="en-US" altLang="ja-JP" smtClean="0">
                <a:solidFill>
                  <a:schemeClr val="tx1"/>
                </a:solidFill>
              </a:rPr>
              <a:pPr/>
              <a:t>31</a:t>
            </a:fld>
            <a:endParaRPr lang="en-US" altLang="ja-JP" dirty="0">
              <a:solidFill>
                <a:schemeClr val="tx1"/>
              </a:solidFill>
            </a:endParaRPr>
          </a:p>
        </p:txBody>
      </p:sp>
    </p:spTree>
    <p:extLst>
      <p:ext uri="{BB962C8B-B14F-4D97-AF65-F5344CB8AC3E}">
        <p14:creationId xmlns:p14="http://schemas.microsoft.com/office/powerpoint/2010/main" val="95272894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正方形/長方形 26"/>
          <p:cNvSpPr/>
          <p:nvPr/>
        </p:nvSpPr>
        <p:spPr>
          <a:xfrm>
            <a:off x="2648175" y="35913"/>
            <a:ext cx="4227439" cy="584775"/>
          </a:xfrm>
          <a:prstGeom prst="rect">
            <a:avLst/>
          </a:prstGeom>
        </p:spPr>
        <p:txBody>
          <a:bodyPr wrap="none">
            <a:spAutoFit/>
          </a:bodyPr>
          <a:lstStyle/>
          <a:p>
            <a:pPr algn="ctr"/>
            <a:r>
              <a:rPr lang="ja-JP" altLang="en-US" sz="3200" dirty="0" smtClean="0">
                <a:solidFill>
                  <a:srgbClr val="FFFFFF"/>
                </a:solidFill>
                <a:latin typeface="HGP創英角ｺﾞｼｯｸUB"/>
                <a:ea typeface="HGP創英角ｺﾞｼｯｸUB"/>
                <a:cs typeface="HGP創英角ｺﾞｼｯｸUB"/>
              </a:rPr>
              <a:t>海外の水辺管理の特徴</a:t>
            </a:r>
            <a:endParaRPr lang="en-US" altLang="ja-JP" sz="3200" dirty="0" smtClean="0">
              <a:solidFill>
                <a:srgbClr val="FFFFFF"/>
              </a:solidFill>
              <a:latin typeface="HGP創英角ｺﾞｼｯｸUB"/>
              <a:ea typeface="HGP創英角ｺﾞｼｯｸUB"/>
              <a:cs typeface="HGP創英角ｺﾞｼｯｸUB"/>
            </a:endParaRPr>
          </a:p>
        </p:txBody>
      </p:sp>
      <p:pic>
        <p:nvPicPr>
          <p:cNvPr id="2" name="図 1"/>
          <p:cNvPicPr>
            <a:picLocks noChangeAspect="1"/>
          </p:cNvPicPr>
          <p:nvPr/>
        </p:nvPicPr>
        <p:blipFill rotWithShape="1">
          <a:blip r:embed="rId2" cstate="print"/>
          <a:srcRect l="24848" t="16283" r="7833"/>
          <a:stretch/>
        </p:blipFill>
        <p:spPr>
          <a:xfrm>
            <a:off x="3851920" y="3140968"/>
            <a:ext cx="5292080" cy="3700095"/>
          </a:xfrm>
          <a:prstGeom prst="rect">
            <a:avLst/>
          </a:prstGeom>
        </p:spPr>
      </p:pic>
      <p:sp>
        <p:nvSpPr>
          <p:cNvPr id="4" name="正方形/長方形 3"/>
          <p:cNvSpPr/>
          <p:nvPr/>
        </p:nvSpPr>
        <p:spPr>
          <a:xfrm>
            <a:off x="-14862" y="1960965"/>
            <a:ext cx="3443571" cy="769441"/>
          </a:xfrm>
          <a:prstGeom prst="rect">
            <a:avLst/>
          </a:prstGeom>
        </p:spPr>
        <p:txBody>
          <a:bodyPr wrap="none">
            <a:spAutoFit/>
          </a:bodyPr>
          <a:lstStyle/>
          <a:p>
            <a:r>
              <a:rPr lang="ja-JP" altLang="en-US" sz="2200" dirty="0" smtClean="0">
                <a:solidFill>
                  <a:srgbClr val="FFFFFF"/>
                </a:solidFill>
                <a:latin typeface="HGP創英角ｺﾞｼｯｸUB"/>
                <a:ea typeface="HGP創英角ｺﾞｼｯｸUB"/>
                <a:cs typeface="HGP創英角ｺﾞｼｯｸUB"/>
              </a:rPr>
              <a:t>河川管理者の重要任務は</a:t>
            </a:r>
            <a:endParaRPr lang="en-US" altLang="ja-JP" sz="2200" dirty="0" smtClean="0">
              <a:solidFill>
                <a:srgbClr val="FFFFFF"/>
              </a:solidFill>
              <a:latin typeface="HGP創英角ｺﾞｼｯｸUB"/>
              <a:ea typeface="HGP創英角ｺﾞｼｯｸUB"/>
              <a:cs typeface="HGP創英角ｺﾞｼｯｸUB"/>
            </a:endParaRPr>
          </a:p>
          <a:p>
            <a:r>
              <a:rPr lang="ja-JP" altLang="en-US" sz="2200" dirty="0" smtClean="0">
                <a:solidFill>
                  <a:srgbClr val="FFFFFF"/>
                </a:solidFill>
                <a:latin typeface="HGP創英角ｺﾞｼｯｸUB"/>
                <a:ea typeface="HGP創英角ｺﾞｼｯｸUB"/>
                <a:cs typeface="HGP創英角ｺﾞｼｯｸUB"/>
              </a:rPr>
              <a:t>航路維持の河道掘削である</a:t>
            </a:r>
          </a:p>
        </p:txBody>
      </p:sp>
      <p:pic>
        <p:nvPicPr>
          <p:cNvPr id="3" name="図 2"/>
          <p:cNvPicPr>
            <a:picLocks noChangeAspect="1"/>
          </p:cNvPicPr>
          <p:nvPr/>
        </p:nvPicPr>
        <p:blipFill rotWithShape="1">
          <a:blip r:embed="rId3" cstate="print"/>
          <a:srcRect l="22382" t="20888" r="7710" b="20340"/>
          <a:stretch/>
        </p:blipFill>
        <p:spPr>
          <a:xfrm>
            <a:off x="3851920" y="623554"/>
            <a:ext cx="5292080" cy="2501372"/>
          </a:xfrm>
          <a:prstGeom prst="rect">
            <a:avLst/>
          </a:prstGeom>
        </p:spPr>
      </p:pic>
      <p:sp>
        <p:nvSpPr>
          <p:cNvPr id="6" name="正方形/長方形 5"/>
          <p:cNvSpPr/>
          <p:nvPr/>
        </p:nvSpPr>
        <p:spPr>
          <a:xfrm>
            <a:off x="-36512" y="663080"/>
            <a:ext cx="3688830" cy="1446550"/>
          </a:xfrm>
          <a:prstGeom prst="rect">
            <a:avLst/>
          </a:prstGeom>
        </p:spPr>
        <p:txBody>
          <a:bodyPr wrap="none">
            <a:spAutoFit/>
          </a:bodyPr>
          <a:lstStyle/>
          <a:p>
            <a:r>
              <a:rPr lang="ja-JP" altLang="en-US" sz="2200" dirty="0" smtClean="0">
                <a:solidFill>
                  <a:srgbClr val="FFFFFF"/>
                </a:solidFill>
                <a:latin typeface="HGP創英角ｺﾞｼｯｸUB"/>
                <a:ea typeface="HGP創英角ｺﾞｼｯｸUB"/>
                <a:cs typeface="HGP創英角ｺﾞｼｯｸUB"/>
              </a:rPr>
              <a:t>大陸河川では掘込河道が多く</a:t>
            </a:r>
            <a:endParaRPr lang="en-US" altLang="ja-JP" sz="2200" dirty="0" smtClean="0">
              <a:solidFill>
                <a:srgbClr val="FFFFFF"/>
              </a:solidFill>
              <a:latin typeface="HGP創英角ｺﾞｼｯｸUB"/>
              <a:ea typeface="HGP創英角ｺﾞｼｯｸUB"/>
              <a:cs typeface="HGP創英角ｺﾞｼｯｸUB"/>
            </a:endParaRPr>
          </a:p>
          <a:p>
            <a:r>
              <a:rPr lang="ja-JP" altLang="en-US" sz="2200" dirty="0" smtClean="0">
                <a:solidFill>
                  <a:srgbClr val="FFFFFF"/>
                </a:solidFill>
                <a:latin typeface="HGP創英角ｺﾞｼｯｸUB"/>
                <a:ea typeface="HGP創英角ｺﾞｼｯｸUB"/>
                <a:cs typeface="HGP創英角ｺﾞｼｯｸUB"/>
              </a:rPr>
              <a:t>河川勾配が緩やかで</a:t>
            </a:r>
            <a:endParaRPr lang="en-US" altLang="ja-JP" sz="2200" dirty="0" smtClean="0">
              <a:solidFill>
                <a:srgbClr val="FFFFFF"/>
              </a:solidFill>
              <a:latin typeface="HGP創英角ｺﾞｼｯｸUB"/>
              <a:ea typeface="HGP創英角ｺﾞｼｯｸUB"/>
              <a:cs typeface="HGP創英角ｺﾞｼｯｸUB"/>
            </a:endParaRPr>
          </a:p>
          <a:p>
            <a:r>
              <a:rPr lang="ja-JP" altLang="en-US" sz="2200" dirty="0" smtClean="0">
                <a:solidFill>
                  <a:srgbClr val="FFFFFF"/>
                </a:solidFill>
                <a:latin typeface="HGP創英角ｺﾞｼｯｸUB"/>
                <a:ea typeface="HGP創英角ｺﾞｼｯｸUB"/>
                <a:cs typeface="HGP創英角ｺﾞｼｯｸUB"/>
              </a:rPr>
              <a:t>歴史的に舟運が栄えていた</a:t>
            </a:r>
            <a:endParaRPr lang="en-US" altLang="ja-JP" sz="2200" dirty="0" smtClean="0">
              <a:solidFill>
                <a:srgbClr val="FFFFFF"/>
              </a:solidFill>
              <a:latin typeface="HGP創英角ｺﾞｼｯｸUB"/>
              <a:ea typeface="HGP創英角ｺﾞｼｯｸUB"/>
              <a:cs typeface="HGP創英角ｺﾞｼｯｸUB"/>
            </a:endParaRPr>
          </a:p>
          <a:p>
            <a:endParaRPr lang="en-US" altLang="ja-JP" sz="2200" dirty="0" smtClean="0">
              <a:solidFill>
                <a:srgbClr val="FFFFFF"/>
              </a:solidFill>
              <a:latin typeface="HGP創英角ｺﾞｼｯｸUB"/>
              <a:ea typeface="HGP創英角ｺﾞｼｯｸUB"/>
              <a:cs typeface="HGP創英角ｺﾞｼｯｸUB"/>
            </a:endParaRPr>
          </a:p>
        </p:txBody>
      </p:sp>
      <p:sp>
        <p:nvSpPr>
          <p:cNvPr id="7" name="正方形/長方形 6"/>
          <p:cNvSpPr/>
          <p:nvPr/>
        </p:nvSpPr>
        <p:spPr>
          <a:xfrm>
            <a:off x="-36512" y="4586352"/>
            <a:ext cx="4019049" cy="1785104"/>
          </a:xfrm>
          <a:prstGeom prst="rect">
            <a:avLst/>
          </a:prstGeom>
        </p:spPr>
        <p:txBody>
          <a:bodyPr wrap="none">
            <a:spAutoFit/>
          </a:bodyPr>
          <a:lstStyle/>
          <a:p>
            <a:r>
              <a:rPr lang="ja-JP" altLang="en-US" sz="2200" dirty="0" smtClean="0">
                <a:solidFill>
                  <a:srgbClr val="FFFFFF"/>
                </a:solidFill>
                <a:latin typeface="HGP創英角ｺﾞｼｯｸUB"/>
                <a:ea typeface="HGP創英角ｺﾞｼｯｸUB"/>
                <a:cs typeface="HGP創英角ｺﾞｼｯｸUB"/>
              </a:rPr>
              <a:t>土地所有者は</a:t>
            </a:r>
            <a:endParaRPr lang="en-US" altLang="ja-JP" sz="2200" dirty="0" smtClean="0">
              <a:solidFill>
                <a:srgbClr val="FFFFFF"/>
              </a:solidFill>
              <a:latin typeface="HGP創英角ｺﾞｼｯｸUB"/>
              <a:ea typeface="HGP創英角ｺﾞｼｯｸUB"/>
              <a:cs typeface="HGP創英角ｺﾞｼｯｸUB"/>
            </a:endParaRPr>
          </a:p>
          <a:p>
            <a:r>
              <a:rPr lang="ja-JP" altLang="en-US" sz="2200" dirty="0" smtClean="0">
                <a:solidFill>
                  <a:srgbClr val="FFFFFF"/>
                </a:solidFill>
                <a:latin typeface="HGP創英角ｺﾞｼｯｸUB"/>
                <a:ea typeface="HGP創英角ｺﾞｼｯｸUB"/>
                <a:cs typeface="HGP創英角ｺﾞｼｯｸUB"/>
              </a:rPr>
              <a:t>民間の企業または個人</a:t>
            </a:r>
            <a:endParaRPr lang="en-US" altLang="ja-JP" sz="2200" dirty="0" smtClean="0">
              <a:solidFill>
                <a:srgbClr val="FFFFFF"/>
              </a:solidFill>
              <a:latin typeface="HGP創英角ｺﾞｼｯｸUB"/>
              <a:ea typeface="HGP創英角ｺﾞｼｯｸUB"/>
              <a:cs typeface="HGP創英角ｺﾞｼｯｸUB"/>
            </a:endParaRPr>
          </a:p>
          <a:p>
            <a:r>
              <a:rPr lang="ja-JP" altLang="en-US" sz="2200" dirty="0" smtClean="0">
                <a:solidFill>
                  <a:srgbClr val="FFFFFF"/>
                </a:solidFill>
                <a:latin typeface="HGP創英角ｺﾞｼｯｸUB"/>
                <a:ea typeface="HGP創英角ｺﾞｼｯｸUB"/>
                <a:cs typeface="HGP創英角ｺﾞｼｯｸUB"/>
              </a:rPr>
              <a:t>農業組合などの団体組織</a:t>
            </a:r>
            <a:endParaRPr lang="en-US" altLang="ja-JP" sz="2200" dirty="0" smtClean="0">
              <a:solidFill>
                <a:srgbClr val="FFFFFF"/>
              </a:solidFill>
              <a:latin typeface="HGP創英角ｺﾞｼｯｸUB"/>
              <a:ea typeface="HGP創英角ｺﾞｼｯｸUB"/>
              <a:cs typeface="HGP創英角ｺﾞｼｯｸUB"/>
            </a:endParaRPr>
          </a:p>
          <a:p>
            <a:r>
              <a:rPr lang="ja-JP" altLang="en-US" sz="2200" dirty="0" smtClean="0">
                <a:solidFill>
                  <a:srgbClr val="FFFFFF"/>
                </a:solidFill>
                <a:latin typeface="HGP創英角ｺﾞｼｯｸUB"/>
                <a:ea typeface="HGP創英角ｺﾞｼｯｸUB"/>
                <a:cs typeface="HGP創英角ｺﾞｼｯｸUB"/>
              </a:rPr>
              <a:t>道路、公園等の公共空間管理者</a:t>
            </a:r>
            <a:endParaRPr lang="en-US" altLang="ja-JP" sz="2200" dirty="0" smtClean="0">
              <a:solidFill>
                <a:srgbClr val="FFFFFF"/>
              </a:solidFill>
              <a:latin typeface="HGP創英角ｺﾞｼｯｸUB"/>
              <a:ea typeface="HGP創英角ｺﾞｼｯｸUB"/>
              <a:cs typeface="HGP創英角ｺﾞｼｯｸUB"/>
            </a:endParaRPr>
          </a:p>
          <a:p>
            <a:r>
              <a:rPr lang="ja-JP" altLang="en-US" sz="2200" dirty="0" smtClean="0">
                <a:solidFill>
                  <a:srgbClr val="FFFFFF"/>
                </a:solidFill>
                <a:latin typeface="HGP創英角ｺﾞｼｯｸUB"/>
                <a:ea typeface="HGP創英角ｺﾞｼｯｸUB"/>
                <a:cs typeface="HGP創英角ｺﾞｼｯｸUB"/>
              </a:rPr>
              <a:t>などである</a:t>
            </a:r>
            <a:endParaRPr lang="en-US" altLang="ja-JP" sz="2200" dirty="0" smtClean="0">
              <a:solidFill>
                <a:srgbClr val="FFFFFF"/>
              </a:solidFill>
              <a:latin typeface="HGP創英角ｺﾞｼｯｸUB"/>
              <a:ea typeface="HGP創英角ｺﾞｼｯｸUB"/>
              <a:cs typeface="HGP創英角ｺﾞｼｯｸUB"/>
            </a:endParaRPr>
          </a:p>
        </p:txBody>
      </p:sp>
      <p:sp>
        <p:nvSpPr>
          <p:cNvPr id="8" name="正方形/長方形 7"/>
          <p:cNvSpPr/>
          <p:nvPr/>
        </p:nvSpPr>
        <p:spPr>
          <a:xfrm>
            <a:off x="-36512" y="2991143"/>
            <a:ext cx="3602268" cy="1446550"/>
          </a:xfrm>
          <a:prstGeom prst="rect">
            <a:avLst/>
          </a:prstGeom>
        </p:spPr>
        <p:txBody>
          <a:bodyPr wrap="none">
            <a:spAutoFit/>
          </a:bodyPr>
          <a:lstStyle/>
          <a:p>
            <a:r>
              <a:rPr lang="ja-JP" altLang="en-US" sz="2200" dirty="0" smtClean="0">
                <a:solidFill>
                  <a:srgbClr val="FFFFFF"/>
                </a:solidFill>
                <a:latin typeface="HGP創英角ｺﾞｼｯｸUB"/>
                <a:ea typeface="HGP創英角ｺﾞｼｯｸUB"/>
                <a:cs typeface="HGP創英角ｺﾞｼｯｸUB"/>
              </a:rPr>
              <a:t>舟運で恩恵を受けていたため</a:t>
            </a:r>
            <a:endParaRPr lang="en-US" altLang="ja-JP" sz="2200" dirty="0" smtClean="0">
              <a:solidFill>
                <a:srgbClr val="FFFFFF"/>
              </a:solidFill>
              <a:latin typeface="HGP創英角ｺﾞｼｯｸUB"/>
              <a:ea typeface="HGP創英角ｺﾞｼｯｸUB"/>
              <a:cs typeface="HGP創英角ｺﾞｼｯｸUB"/>
            </a:endParaRPr>
          </a:p>
          <a:p>
            <a:r>
              <a:rPr lang="ja-JP" altLang="en-US" sz="2200" dirty="0" smtClean="0">
                <a:solidFill>
                  <a:srgbClr val="FFFFFF"/>
                </a:solidFill>
                <a:latin typeface="HGP創英角ｺﾞｼｯｸUB"/>
                <a:ea typeface="HGP創英角ｺﾞｼｯｸUB"/>
                <a:cs typeface="HGP創英角ｺﾞｼｯｸUB"/>
              </a:rPr>
              <a:t>治水は自己責任</a:t>
            </a:r>
            <a:endParaRPr lang="en-US" altLang="ja-JP" sz="2200" dirty="0" smtClean="0">
              <a:solidFill>
                <a:srgbClr val="FFFFFF"/>
              </a:solidFill>
              <a:latin typeface="HGP創英角ｺﾞｼｯｸUB"/>
              <a:ea typeface="HGP創英角ｺﾞｼｯｸUB"/>
              <a:cs typeface="HGP創英角ｺﾞｼｯｸUB"/>
            </a:endParaRPr>
          </a:p>
          <a:p>
            <a:r>
              <a:rPr lang="ja-JP" altLang="en-US" sz="2200" dirty="0" smtClean="0">
                <a:solidFill>
                  <a:srgbClr val="FFFFFF"/>
                </a:solidFill>
                <a:latin typeface="HGP創英角ｺﾞｼｯｸUB"/>
                <a:ea typeface="HGP創英角ｺﾞｼｯｸUB"/>
                <a:cs typeface="HGP創英角ｺﾞｼｯｸUB"/>
              </a:rPr>
              <a:t>要するに、洪水防御は</a:t>
            </a:r>
            <a:endParaRPr lang="en-US" altLang="ja-JP" sz="2200" dirty="0" smtClean="0">
              <a:solidFill>
                <a:srgbClr val="FFFFFF"/>
              </a:solidFill>
              <a:latin typeface="HGP創英角ｺﾞｼｯｸUB"/>
              <a:ea typeface="HGP創英角ｺﾞｼｯｸUB"/>
              <a:cs typeface="HGP創英角ｺﾞｼｯｸUB"/>
            </a:endParaRPr>
          </a:p>
          <a:p>
            <a:r>
              <a:rPr lang="ja-JP" altLang="en-US" sz="2200" dirty="0" smtClean="0">
                <a:solidFill>
                  <a:srgbClr val="FFFFFF"/>
                </a:solidFill>
                <a:latin typeface="HGP創英角ｺﾞｼｯｸUB"/>
                <a:ea typeface="HGP創英角ｺﾞｼｯｸUB"/>
                <a:cs typeface="HGP創英角ｺﾞｼｯｸUB"/>
              </a:rPr>
              <a:t>土地所有者の責務である</a:t>
            </a:r>
            <a:endParaRPr lang="en-US" altLang="ja-JP" sz="2200" dirty="0" smtClean="0">
              <a:solidFill>
                <a:srgbClr val="FFFFFF"/>
              </a:solidFill>
              <a:latin typeface="HGP創英角ｺﾞｼｯｸUB"/>
              <a:ea typeface="HGP創英角ｺﾞｼｯｸUB"/>
              <a:cs typeface="HGP創英角ｺﾞｼｯｸUB"/>
            </a:endParaRPr>
          </a:p>
        </p:txBody>
      </p:sp>
      <p:sp>
        <p:nvSpPr>
          <p:cNvPr id="10" name="スライド番号プレースホルダー 9"/>
          <p:cNvSpPr>
            <a:spLocks noGrp="1"/>
          </p:cNvSpPr>
          <p:nvPr>
            <p:ph type="sldNum" sz="quarter" idx="12"/>
          </p:nvPr>
        </p:nvSpPr>
        <p:spPr/>
        <p:txBody>
          <a:bodyPr/>
          <a:lstStyle/>
          <a:p>
            <a:fld id="{CE9331C3-343D-4A15-AB63-DCC2F0A65DDE}" type="slidenum">
              <a:rPr lang="en-US" altLang="ja-JP" smtClean="0"/>
              <a:pPr/>
              <a:t>32</a:t>
            </a:fld>
            <a:endParaRPr lang="en-US" altLang="ja-JP"/>
          </a:p>
        </p:txBody>
      </p:sp>
    </p:spTree>
    <p:extLst>
      <p:ext uri="{BB962C8B-B14F-4D97-AF65-F5344CB8AC3E}">
        <p14:creationId xmlns:p14="http://schemas.microsoft.com/office/powerpoint/2010/main" val="1977888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P spid="8"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正方形/長方形 7"/>
          <p:cNvSpPr/>
          <p:nvPr/>
        </p:nvSpPr>
        <p:spPr>
          <a:xfrm>
            <a:off x="73007" y="731897"/>
            <a:ext cx="4437957" cy="212103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正方形/長方形 26"/>
          <p:cNvSpPr/>
          <p:nvPr/>
        </p:nvSpPr>
        <p:spPr>
          <a:xfrm>
            <a:off x="2074302" y="35913"/>
            <a:ext cx="5375189" cy="584775"/>
          </a:xfrm>
          <a:prstGeom prst="rect">
            <a:avLst/>
          </a:prstGeom>
        </p:spPr>
        <p:txBody>
          <a:bodyPr wrap="none">
            <a:spAutoFit/>
          </a:bodyPr>
          <a:lstStyle/>
          <a:p>
            <a:pPr algn="ctr"/>
            <a:r>
              <a:rPr lang="ja-JP" altLang="en-US" sz="3200" dirty="0" smtClean="0">
                <a:solidFill>
                  <a:srgbClr val="FFFFFF"/>
                </a:solidFill>
                <a:latin typeface="HGP創英角ｺﾞｼｯｸUB"/>
                <a:ea typeface="HGP創英角ｺﾞｼｯｸUB"/>
                <a:cs typeface="HGP創英角ｺﾞｼｯｸUB"/>
              </a:rPr>
              <a:t>日本と海外の水辺の管理区分</a:t>
            </a:r>
            <a:endParaRPr lang="en-US" altLang="ja-JP" sz="3200" dirty="0" smtClean="0">
              <a:solidFill>
                <a:srgbClr val="FFFFFF"/>
              </a:solidFill>
              <a:latin typeface="HGP創英角ｺﾞｼｯｸUB"/>
              <a:ea typeface="HGP創英角ｺﾞｼｯｸUB"/>
              <a:cs typeface="HGP創英角ｺﾞｼｯｸUB"/>
            </a:endParaRPr>
          </a:p>
        </p:txBody>
      </p:sp>
      <p:sp>
        <p:nvSpPr>
          <p:cNvPr id="11" name="テキスト ボックス 10"/>
          <p:cNvSpPr txBox="1"/>
          <p:nvPr/>
        </p:nvSpPr>
        <p:spPr>
          <a:xfrm>
            <a:off x="1391739" y="2915652"/>
            <a:ext cx="1800493" cy="369332"/>
          </a:xfrm>
          <a:prstGeom prst="rect">
            <a:avLst/>
          </a:prstGeom>
          <a:solidFill>
            <a:srgbClr val="FF0000"/>
          </a:solidFill>
          <a:ln>
            <a:solidFill>
              <a:schemeClr val="bg1">
                <a:lumMod val="50000"/>
              </a:schemeClr>
            </a:solidFill>
          </a:ln>
        </p:spPr>
        <p:txBody>
          <a:bodyPr wrap="none" rtlCol="0">
            <a:spAutoFit/>
          </a:bodyPr>
          <a:lstStyle/>
          <a:p>
            <a:r>
              <a:rPr kumimoji="1" lang="ja-JP" altLang="en-US" dirty="0" smtClean="0">
                <a:solidFill>
                  <a:schemeClr val="bg1"/>
                </a:solidFill>
              </a:rPr>
              <a:t>日本の</a:t>
            </a:r>
            <a:r>
              <a:rPr kumimoji="1" lang="ja-JP" altLang="en-US" b="1" dirty="0" smtClean="0">
                <a:solidFill>
                  <a:schemeClr val="bg1"/>
                </a:solidFill>
              </a:rPr>
              <a:t>掘込河川</a:t>
            </a:r>
            <a:endParaRPr kumimoji="1" lang="ja-JP" altLang="en-US" b="1" dirty="0">
              <a:solidFill>
                <a:schemeClr val="bg1"/>
              </a:solidFill>
            </a:endParaRPr>
          </a:p>
        </p:txBody>
      </p:sp>
      <p:sp>
        <p:nvSpPr>
          <p:cNvPr id="16" name="テキスト ボックス 15"/>
          <p:cNvSpPr txBox="1"/>
          <p:nvPr/>
        </p:nvSpPr>
        <p:spPr>
          <a:xfrm>
            <a:off x="-16180" y="6020045"/>
            <a:ext cx="9540552" cy="646331"/>
          </a:xfrm>
          <a:prstGeom prst="rect">
            <a:avLst/>
          </a:prstGeom>
          <a:noFill/>
        </p:spPr>
        <p:txBody>
          <a:bodyPr wrap="square" rtlCol="0">
            <a:spAutoFit/>
          </a:bodyPr>
          <a:lstStyle/>
          <a:p>
            <a:r>
              <a:rPr lang="en-US" altLang="ja-JP" dirty="0" smtClean="0">
                <a:solidFill>
                  <a:srgbClr val="FFFFFF"/>
                </a:solidFill>
                <a:latin typeface="HGP創英角ｺﾞｼｯｸUB"/>
                <a:ea typeface="HGP創英角ｺﾞｼｯｸUB"/>
                <a:cs typeface="HGP創英角ｺﾞｼｯｸUB"/>
              </a:rPr>
              <a:t>※</a:t>
            </a:r>
            <a:r>
              <a:rPr lang="ja-JP" altLang="en-US" dirty="0" smtClean="0">
                <a:solidFill>
                  <a:srgbClr val="FFFFFF"/>
                </a:solidFill>
                <a:latin typeface="HGP創英角ｺﾞｼｯｸUB"/>
                <a:ea typeface="HGP創英角ｺﾞｼｯｸUB"/>
                <a:cs typeface="HGP創英角ｺﾞｼｯｸUB"/>
              </a:rPr>
              <a:t>土地所有者は、</a:t>
            </a:r>
            <a:endParaRPr lang="en-US" altLang="ja-JP" dirty="0" smtClean="0">
              <a:solidFill>
                <a:srgbClr val="FFFFFF"/>
              </a:solidFill>
              <a:latin typeface="HGP創英角ｺﾞｼｯｸUB"/>
              <a:ea typeface="HGP創英角ｺﾞｼｯｸUB"/>
              <a:cs typeface="HGP創英角ｺﾞｼｯｸUB"/>
            </a:endParaRPr>
          </a:p>
          <a:p>
            <a:r>
              <a:rPr lang="ja-JP" altLang="en-US" dirty="0" smtClean="0">
                <a:solidFill>
                  <a:srgbClr val="FFFFFF"/>
                </a:solidFill>
                <a:latin typeface="HGP創英角ｺﾞｼｯｸUB"/>
                <a:ea typeface="HGP創英角ｺﾞｼｯｸUB"/>
                <a:cs typeface="HGP創英角ｺﾞｼｯｸUB"/>
              </a:rPr>
              <a:t>民間の企業または個人、農業組合などの団体組織、道路、公園等の公共空間管理者などである</a:t>
            </a:r>
            <a:endParaRPr lang="en-US" altLang="ja-JP" dirty="0" smtClean="0">
              <a:solidFill>
                <a:srgbClr val="FFFFFF"/>
              </a:solidFill>
              <a:latin typeface="HGP創英角ｺﾞｼｯｸUB"/>
              <a:ea typeface="HGP創英角ｺﾞｼｯｸUB"/>
              <a:cs typeface="HGP創英角ｺﾞｼｯｸUB"/>
            </a:endParaRPr>
          </a:p>
        </p:txBody>
      </p:sp>
      <p:pic>
        <p:nvPicPr>
          <p:cNvPr id="7" name="図 6"/>
          <p:cNvPicPr>
            <a:picLocks noChangeAspect="1"/>
          </p:cNvPicPr>
          <p:nvPr/>
        </p:nvPicPr>
        <p:blipFill>
          <a:blip r:embed="rId2" cstate="print"/>
          <a:stretch>
            <a:fillRect/>
          </a:stretch>
        </p:blipFill>
        <p:spPr>
          <a:xfrm>
            <a:off x="133814" y="1095122"/>
            <a:ext cx="4316342" cy="1639966"/>
          </a:xfrm>
          <a:prstGeom prst="rect">
            <a:avLst/>
          </a:prstGeom>
        </p:spPr>
      </p:pic>
      <p:sp>
        <p:nvSpPr>
          <p:cNvPr id="30" name="テキスト ボックス 82"/>
          <p:cNvSpPr txBox="1"/>
          <p:nvPr/>
        </p:nvSpPr>
        <p:spPr>
          <a:xfrm>
            <a:off x="1115616" y="908720"/>
            <a:ext cx="2520280" cy="335778"/>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R="6350" algn="ctr">
              <a:lnSpc>
                <a:spcPts val="1900"/>
              </a:lnSpc>
              <a:spcAft>
                <a:spcPts val="0"/>
              </a:spcAft>
            </a:pPr>
            <a:r>
              <a:rPr lang="ja-JP" b="1" kern="100" dirty="0">
                <a:solidFill>
                  <a:srgbClr val="FF0000"/>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河川</a:t>
            </a:r>
            <a:r>
              <a:rPr lang="ja-JP" b="1" kern="100" dirty="0" smtClean="0">
                <a:solidFill>
                  <a:srgbClr val="FF0000"/>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管理者</a:t>
            </a:r>
            <a:endParaRPr lang="ja-JP" b="1" kern="100" dirty="0">
              <a:solidFill>
                <a:srgbClr val="FF0000"/>
              </a:solidFill>
              <a:effectLst/>
              <a:latin typeface="ＭＳ Ｐゴシック" panose="020B0600070205080204" pitchFamily="50" charset="-128"/>
              <a:ea typeface="ＭＳ Ｐゴシック" panose="020B0600070205080204" pitchFamily="50" charset="-128"/>
              <a:cs typeface="Times New Roman" panose="02020603050405020304" pitchFamily="18" charset="0"/>
            </a:endParaRPr>
          </a:p>
        </p:txBody>
      </p:sp>
      <p:sp>
        <p:nvSpPr>
          <p:cNvPr id="31" name="テキスト ボックス 79"/>
          <p:cNvSpPr txBox="1"/>
          <p:nvPr/>
        </p:nvSpPr>
        <p:spPr>
          <a:xfrm>
            <a:off x="35690" y="692696"/>
            <a:ext cx="909564" cy="581338"/>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R="6350" algn="ctr">
              <a:spcAft>
                <a:spcPts val="0"/>
              </a:spcAft>
            </a:pPr>
            <a:r>
              <a:rPr lang="ja-JP" kern="100" dirty="0" smtClean="0">
                <a:effectLst/>
                <a:latin typeface="ＭＳ Ｐゴシック" panose="020B0600070205080204" pitchFamily="50" charset="-128"/>
                <a:ea typeface="ＭＳ Ｐゴシック" panose="020B0600070205080204" pitchFamily="50" charset="-128"/>
                <a:cs typeface="Times New Roman" panose="02020603050405020304" pitchFamily="18" charset="0"/>
              </a:rPr>
              <a:t>土地</a:t>
            </a:r>
            <a:endParaRPr lang="en-US" altLang="ja-JP" kern="100" dirty="0" smtClean="0">
              <a:effectLst/>
              <a:latin typeface="ＭＳ Ｐゴシック" panose="020B0600070205080204" pitchFamily="50" charset="-128"/>
              <a:ea typeface="ＭＳ Ｐゴシック" panose="020B0600070205080204" pitchFamily="50" charset="-128"/>
              <a:cs typeface="Times New Roman" panose="02020603050405020304" pitchFamily="18" charset="0"/>
            </a:endParaRPr>
          </a:p>
          <a:p>
            <a:pPr marR="6350" algn="ctr">
              <a:spcAft>
                <a:spcPts val="0"/>
              </a:spcAft>
            </a:pPr>
            <a:r>
              <a:rPr lang="ja-JP" kern="100" dirty="0" smtClean="0">
                <a:effectLst/>
                <a:latin typeface="ＭＳ Ｐゴシック" panose="020B0600070205080204" pitchFamily="50" charset="-128"/>
                <a:ea typeface="ＭＳ Ｐゴシック" panose="020B0600070205080204" pitchFamily="50" charset="-128"/>
                <a:cs typeface="Times New Roman" panose="02020603050405020304" pitchFamily="18" charset="0"/>
              </a:rPr>
              <a:t>所有者</a:t>
            </a:r>
            <a:endParaRPr lang="ja-JP"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endParaRPr>
          </a:p>
        </p:txBody>
      </p:sp>
      <p:sp>
        <p:nvSpPr>
          <p:cNvPr id="32" name="テキスト ボックス 79"/>
          <p:cNvSpPr txBox="1"/>
          <p:nvPr/>
        </p:nvSpPr>
        <p:spPr>
          <a:xfrm>
            <a:off x="3707151" y="692696"/>
            <a:ext cx="909564" cy="581338"/>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R="6350" algn="ctr">
              <a:spcAft>
                <a:spcPts val="0"/>
              </a:spcAft>
            </a:pPr>
            <a:r>
              <a:rPr lang="ja-JP" kern="100" dirty="0" smtClean="0">
                <a:effectLst/>
                <a:latin typeface="ＭＳ Ｐゴシック" panose="020B0600070205080204" pitchFamily="50" charset="-128"/>
                <a:ea typeface="ＭＳ Ｐゴシック" panose="020B0600070205080204" pitchFamily="50" charset="-128"/>
                <a:cs typeface="Times New Roman" panose="02020603050405020304" pitchFamily="18" charset="0"/>
              </a:rPr>
              <a:t>土地</a:t>
            </a:r>
            <a:endParaRPr lang="en-US" altLang="ja-JP" kern="100" dirty="0" smtClean="0">
              <a:effectLst/>
              <a:latin typeface="ＭＳ Ｐゴシック" panose="020B0600070205080204" pitchFamily="50" charset="-128"/>
              <a:ea typeface="ＭＳ Ｐゴシック" panose="020B0600070205080204" pitchFamily="50" charset="-128"/>
              <a:cs typeface="Times New Roman" panose="02020603050405020304" pitchFamily="18" charset="0"/>
            </a:endParaRPr>
          </a:p>
          <a:p>
            <a:pPr marR="6350" algn="ctr">
              <a:spcAft>
                <a:spcPts val="0"/>
              </a:spcAft>
            </a:pPr>
            <a:r>
              <a:rPr lang="ja-JP" kern="100" dirty="0" smtClean="0">
                <a:effectLst/>
                <a:latin typeface="ＭＳ Ｐゴシック" panose="020B0600070205080204" pitchFamily="50" charset="-128"/>
                <a:ea typeface="ＭＳ Ｐゴシック" panose="020B0600070205080204" pitchFamily="50" charset="-128"/>
                <a:cs typeface="Times New Roman" panose="02020603050405020304" pitchFamily="18" charset="0"/>
              </a:rPr>
              <a:t>所有者</a:t>
            </a:r>
            <a:endParaRPr lang="ja-JP"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endParaRPr>
          </a:p>
        </p:txBody>
      </p:sp>
      <p:cxnSp>
        <p:nvCxnSpPr>
          <p:cNvPr id="38" name="直線矢印コネクタ 37"/>
          <p:cNvCxnSpPr/>
          <p:nvPr/>
        </p:nvCxnSpPr>
        <p:spPr>
          <a:xfrm>
            <a:off x="899592" y="1425655"/>
            <a:ext cx="2808312" cy="0"/>
          </a:xfrm>
          <a:prstGeom prst="straightConnector1">
            <a:avLst/>
          </a:prstGeom>
          <a:ln w="38100">
            <a:solidFill>
              <a:srgbClr val="FF0000"/>
            </a:solidFill>
            <a:prstDash val="sysDash"/>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44" name="テキスト ボックス 79"/>
          <p:cNvSpPr txBox="1"/>
          <p:nvPr/>
        </p:nvSpPr>
        <p:spPr>
          <a:xfrm>
            <a:off x="827584" y="1772816"/>
            <a:ext cx="909564" cy="581338"/>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R="6350" algn="ctr">
              <a:spcAft>
                <a:spcPts val="0"/>
              </a:spcAft>
            </a:pPr>
            <a:r>
              <a:rPr lang="ja-JP" altLang="en-US" sz="1400" kern="100" dirty="0" smtClean="0">
                <a:solidFill>
                  <a:srgbClr val="FF0000"/>
                </a:solidFill>
                <a:latin typeface="ＭＳ Ｐゴシック" panose="020B0600070205080204" pitchFamily="50" charset="-128"/>
                <a:ea typeface="ＭＳ Ｐゴシック" panose="020B0600070205080204" pitchFamily="50" charset="-128"/>
                <a:cs typeface="Times New Roman" panose="02020603050405020304" pitchFamily="18" charset="0"/>
              </a:rPr>
              <a:t>管理用</a:t>
            </a:r>
            <a:endParaRPr lang="en-US" altLang="ja-JP" sz="1400" kern="100" dirty="0" smtClean="0">
              <a:solidFill>
                <a:srgbClr val="FF0000"/>
              </a:solidFill>
              <a:latin typeface="ＭＳ Ｐゴシック" panose="020B0600070205080204" pitchFamily="50" charset="-128"/>
              <a:ea typeface="ＭＳ Ｐゴシック" panose="020B0600070205080204" pitchFamily="50" charset="-128"/>
              <a:cs typeface="Times New Roman" panose="02020603050405020304" pitchFamily="18" charset="0"/>
            </a:endParaRPr>
          </a:p>
          <a:p>
            <a:pPr marR="6350" algn="ctr">
              <a:spcAft>
                <a:spcPts val="0"/>
              </a:spcAft>
            </a:pPr>
            <a:r>
              <a:rPr lang="ja-JP" altLang="en-US" sz="1400" kern="100" dirty="0" smtClean="0">
                <a:solidFill>
                  <a:srgbClr val="FF0000"/>
                </a:solidFill>
                <a:latin typeface="ＭＳ Ｐゴシック" panose="020B0600070205080204" pitchFamily="50" charset="-128"/>
                <a:ea typeface="ＭＳ Ｐゴシック" panose="020B0600070205080204" pitchFamily="50" charset="-128"/>
                <a:cs typeface="Times New Roman" panose="02020603050405020304" pitchFamily="18" charset="0"/>
              </a:rPr>
              <a:t>通路</a:t>
            </a:r>
            <a:endParaRPr lang="ja-JP" sz="1400" kern="100" dirty="0">
              <a:solidFill>
                <a:srgbClr val="FF0000"/>
              </a:solidFill>
              <a:effectLst/>
              <a:latin typeface="ＭＳ Ｐゴシック" panose="020B0600070205080204" pitchFamily="50" charset="-128"/>
              <a:ea typeface="ＭＳ Ｐゴシック" panose="020B0600070205080204" pitchFamily="50" charset="-128"/>
              <a:cs typeface="Times New Roman" panose="02020603050405020304" pitchFamily="18" charset="0"/>
            </a:endParaRPr>
          </a:p>
        </p:txBody>
      </p:sp>
      <p:sp>
        <p:nvSpPr>
          <p:cNvPr id="45" name="テキスト ボックス 79"/>
          <p:cNvSpPr txBox="1"/>
          <p:nvPr/>
        </p:nvSpPr>
        <p:spPr>
          <a:xfrm>
            <a:off x="2942356" y="1772816"/>
            <a:ext cx="909564" cy="581338"/>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R="6350" algn="ctr">
              <a:spcAft>
                <a:spcPts val="0"/>
              </a:spcAft>
            </a:pPr>
            <a:r>
              <a:rPr lang="ja-JP" altLang="en-US" sz="1400" kern="100" dirty="0" smtClean="0">
                <a:solidFill>
                  <a:srgbClr val="FF0000"/>
                </a:solidFill>
                <a:latin typeface="ＭＳ Ｐゴシック" panose="020B0600070205080204" pitchFamily="50" charset="-128"/>
                <a:ea typeface="ＭＳ Ｐゴシック" panose="020B0600070205080204" pitchFamily="50" charset="-128"/>
                <a:cs typeface="Times New Roman" panose="02020603050405020304" pitchFamily="18" charset="0"/>
              </a:rPr>
              <a:t>管理用</a:t>
            </a:r>
            <a:endParaRPr lang="en-US" altLang="ja-JP" sz="1400" kern="100" dirty="0" smtClean="0">
              <a:solidFill>
                <a:srgbClr val="FF0000"/>
              </a:solidFill>
              <a:latin typeface="ＭＳ Ｐゴシック" panose="020B0600070205080204" pitchFamily="50" charset="-128"/>
              <a:ea typeface="ＭＳ Ｐゴシック" panose="020B0600070205080204" pitchFamily="50" charset="-128"/>
              <a:cs typeface="Times New Roman" panose="02020603050405020304" pitchFamily="18" charset="0"/>
            </a:endParaRPr>
          </a:p>
          <a:p>
            <a:pPr marR="6350" algn="ctr">
              <a:spcAft>
                <a:spcPts val="0"/>
              </a:spcAft>
            </a:pPr>
            <a:r>
              <a:rPr lang="ja-JP" altLang="en-US" sz="1400" kern="100" dirty="0" smtClean="0">
                <a:solidFill>
                  <a:srgbClr val="FF0000"/>
                </a:solidFill>
                <a:latin typeface="ＭＳ Ｐゴシック" panose="020B0600070205080204" pitchFamily="50" charset="-128"/>
                <a:ea typeface="ＭＳ Ｐゴシック" panose="020B0600070205080204" pitchFamily="50" charset="-128"/>
                <a:cs typeface="Times New Roman" panose="02020603050405020304" pitchFamily="18" charset="0"/>
              </a:rPr>
              <a:t>通路</a:t>
            </a:r>
            <a:endParaRPr lang="ja-JP" sz="1400" kern="100" dirty="0">
              <a:solidFill>
                <a:srgbClr val="FF0000"/>
              </a:solidFill>
              <a:effectLst/>
              <a:latin typeface="ＭＳ Ｐゴシック" panose="020B0600070205080204" pitchFamily="50" charset="-128"/>
              <a:ea typeface="ＭＳ Ｐゴシック" panose="020B0600070205080204" pitchFamily="50" charset="-128"/>
              <a:cs typeface="Times New Roman" panose="02020603050405020304" pitchFamily="18" charset="0"/>
            </a:endParaRPr>
          </a:p>
        </p:txBody>
      </p:sp>
      <p:sp>
        <p:nvSpPr>
          <p:cNvPr id="47" name="テキスト ボックス 79"/>
          <p:cNvSpPr txBox="1"/>
          <p:nvPr/>
        </p:nvSpPr>
        <p:spPr>
          <a:xfrm>
            <a:off x="1835696" y="1767542"/>
            <a:ext cx="909564" cy="581338"/>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R="6350" algn="ctr">
              <a:spcAft>
                <a:spcPts val="0"/>
              </a:spcAft>
            </a:pPr>
            <a:r>
              <a:rPr lang="ja-JP" altLang="en-US" sz="1400" kern="100" dirty="0" smtClean="0">
                <a:solidFill>
                  <a:srgbClr val="0070C0"/>
                </a:solidFill>
                <a:latin typeface="ＭＳ Ｐゴシック" panose="020B0600070205080204" pitchFamily="50" charset="-128"/>
                <a:ea typeface="ＭＳ Ｐゴシック" panose="020B0600070205080204" pitchFamily="50" charset="-128"/>
                <a:cs typeface="Times New Roman" panose="02020603050405020304" pitchFamily="18" charset="0"/>
              </a:rPr>
              <a:t>水路</a:t>
            </a:r>
            <a:endParaRPr lang="ja-JP" sz="1400" kern="100" dirty="0">
              <a:solidFill>
                <a:srgbClr val="0070C0"/>
              </a:solidFill>
              <a:effectLst/>
              <a:latin typeface="ＭＳ Ｐゴシック" panose="020B0600070205080204" pitchFamily="50" charset="-128"/>
              <a:ea typeface="ＭＳ Ｐゴシック" panose="020B0600070205080204" pitchFamily="50" charset="-128"/>
              <a:cs typeface="Times New Roman" panose="02020603050405020304" pitchFamily="18" charset="0"/>
            </a:endParaRPr>
          </a:p>
        </p:txBody>
      </p:sp>
      <p:sp>
        <p:nvSpPr>
          <p:cNvPr id="58" name="正方形/長方形 57"/>
          <p:cNvSpPr/>
          <p:nvPr/>
        </p:nvSpPr>
        <p:spPr>
          <a:xfrm>
            <a:off x="1644660" y="2090538"/>
            <a:ext cx="1368152" cy="648073"/>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4" name="グループ化 3"/>
          <p:cNvGrpSpPr/>
          <p:nvPr/>
        </p:nvGrpSpPr>
        <p:grpSpPr>
          <a:xfrm>
            <a:off x="53532" y="3497747"/>
            <a:ext cx="4457432" cy="2547014"/>
            <a:chOff x="53532" y="3497747"/>
            <a:chExt cx="4457432" cy="2547014"/>
          </a:xfrm>
        </p:grpSpPr>
        <p:sp>
          <p:nvSpPr>
            <p:cNvPr id="22" name="正方形/長方形 21"/>
            <p:cNvSpPr/>
            <p:nvPr/>
          </p:nvSpPr>
          <p:spPr>
            <a:xfrm>
              <a:off x="73007" y="3497747"/>
              <a:ext cx="4437957" cy="212103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テキスト ボックス 11"/>
            <p:cNvSpPr txBox="1"/>
            <p:nvPr/>
          </p:nvSpPr>
          <p:spPr>
            <a:xfrm>
              <a:off x="1391739" y="5675429"/>
              <a:ext cx="1800493" cy="369332"/>
            </a:xfrm>
            <a:prstGeom prst="rect">
              <a:avLst/>
            </a:prstGeom>
            <a:solidFill>
              <a:srgbClr val="FFFF00"/>
            </a:solidFill>
            <a:ln>
              <a:solidFill>
                <a:schemeClr val="bg1">
                  <a:lumMod val="50000"/>
                </a:schemeClr>
              </a:solidFill>
            </a:ln>
          </p:spPr>
          <p:txBody>
            <a:bodyPr wrap="none" rtlCol="0">
              <a:spAutoFit/>
            </a:bodyPr>
            <a:lstStyle/>
            <a:p>
              <a:r>
                <a:rPr kumimoji="1" lang="ja-JP" altLang="en-US" dirty="0" smtClean="0">
                  <a:solidFill>
                    <a:srgbClr val="FF0000"/>
                  </a:solidFill>
                </a:rPr>
                <a:t>海外の</a:t>
              </a:r>
              <a:r>
                <a:rPr kumimoji="1" lang="ja-JP" altLang="en-US" b="1" dirty="0" smtClean="0">
                  <a:solidFill>
                    <a:srgbClr val="FF0000"/>
                  </a:solidFill>
                </a:rPr>
                <a:t>掘込河川</a:t>
              </a:r>
              <a:endParaRPr kumimoji="1" lang="ja-JP" altLang="en-US" b="1" dirty="0">
                <a:solidFill>
                  <a:srgbClr val="FF0000"/>
                </a:solidFill>
              </a:endParaRPr>
            </a:p>
          </p:txBody>
        </p:sp>
        <p:pic>
          <p:nvPicPr>
            <p:cNvPr id="10" name="図 9"/>
            <p:cNvPicPr>
              <a:picLocks noChangeAspect="1"/>
            </p:cNvPicPr>
            <p:nvPr/>
          </p:nvPicPr>
          <p:blipFill>
            <a:blip r:embed="rId3" cstate="print"/>
            <a:stretch>
              <a:fillRect/>
            </a:stretch>
          </p:blipFill>
          <p:spPr>
            <a:xfrm>
              <a:off x="158200" y="4019634"/>
              <a:ext cx="4267570" cy="1450974"/>
            </a:xfrm>
            <a:prstGeom prst="rect">
              <a:avLst/>
            </a:prstGeom>
          </p:spPr>
        </p:pic>
        <p:sp>
          <p:nvSpPr>
            <p:cNvPr id="33" name="テキスト ボックス 82"/>
            <p:cNvSpPr txBox="1"/>
            <p:nvPr/>
          </p:nvSpPr>
          <p:spPr>
            <a:xfrm>
              <a:off x="1510545" y="3689626"/>
              <a:ext cx="1562879" cy="335778"/>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R="6350" algn="ctr">
                <a:lnSpc>
                  <a:spcPts val="1900"/>
                </a:lnSpc>
                <a:spcAft>
                  <a:spcPts val="0"/>
                </a:spcAft>
              </a:pPr>
              <a:r>
                <a:rPr lang="ja-JP" b="1" kern="100" dirty="0">
                  <a:solidFill>
                    <a:srgbClr val="FF0000"/>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河川</a:t>
              </a:r>
              <a:r>
                <a:rPr lang="ja-JP" b="1" kern="100" dirty="0" smtClean="0">
                  <a:solidFill>
                    <a:srgbClr val="FF0000"/>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管理者</a:t>
              </a:r>
              <a:endParaRPr lang="ja-JP" b="1" kern="100" dirty="0">
                <a:solidFill>
                  <a:srgbClr val="FF0000"/>
                </a:solidFill>
                <a:effectLst/>
                <a:latin typeface="ＭＳ Ｐゴシック" panose="020B0600070205080204" pitchFamily="50" charset="-128"/>
                <a:ea typeface="ＭＳ Ｐゴシック" panose="020B0600070205080204" pitchFamily="50" charset="-128"/>
                <a:cs typeface="Times New Roman" panose="02020603050405020304" pitchFamily="18" charset="0"/>
              </a:endParaRPr>
            </a:p>
          </p:txBody>
        </p:sp>
        <p:sp>
          <p:nvSpPr>
            <p:cNvPr id="34" name="テキスト ボックス 80"/>
            <p:cNvSpPr txBox="1"/>
            <p:nvPr/>
          </p:nvSpPr>
          <p:spPr>
            <a:xfrm>
              <a:off x="53532" y="3668988"/>
              <a:ext cx="1498097" cy="342221"/>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R="6350" algn="ctr">
                <a:lnSpc>
                  <a:spcPts val="1900"/>
                </a:lnSpc>
                <a:spcAft>
                  <a:spcPts val="0"/>
                </a:spcAft>
              </a:pPr>
              <a:r>
                <a:rPr lang="ja-JP" kern="100" dirty="0" smtClean="0">
                  <a:effectLst/>
                  <a:latin typeface="ＭＳ Ｐゴシック" panose="020B0600070205080204" pitchFamily="50" charset="-128"/>
                  <a:ea typeface="ＭＳ Ｐゴシック" panose="020B0600070205080204" pitchFamily="50" charset="-128"/>
                  <a:cs typeface="Times New Roman" panose="02020603050405020304" pitchFamily="18" charset="0"/>
                </a:rPr>
                <a:t>土地所有者</a:t>
              </a:r>
              <a:endParaRPr lang="ja-JP"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endParaRPr>
            </a:p>
          </p:txBody>
        </p:sp>
        <p:sp>
          <p:nvSpPr>
            <p:cNvPr id="35" name="テキスト ボックス 80"/>
            <p:cNvSpPr txBox="1"/>
            <p:nvPr/>
          </p:nvSpPr>
          <p:spPr>
            <a:xfrm>
              <a:off x="2992911" y="3668988"/>
              <a:ext cx="1498097" cy="342221"/>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R="6350" algn="ctr">
                <a:lnSpc>
                  <a:spcPts val="1900"/>
                </a:lnSpc>
                <a:spcAft>
                  <a:spcPts val="0"/>
                </a:spcAft>
              </a:pPr>
              <a:r>
                <a:rPr lang="ja-JP" kern="100" dirty="0" smtClean="0">
                  <a:effectLst/>
                  <a:latin typeface="ＭＳ Ｐゴシック" panose="020B0600070205080204" pitchFamily="50" charset="-128"/>
                  <a:ea typeface="ＭＳ Ｐゴシック" panose="020B0600070205080204" pitchFamily="50" charset="-128"/>
                  <a:cs typeface="Times New Roman" panose="02020603050405020304" pitchFamily="18" charset="0"/>
                </a:rPr>
                <a:t>土地所有者</a:t>
              </a:r>
              <a:endParaRPr lang="ja-JP"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endParaRPr>
            </a:p>
          </p:txBody>
        </p:sp>
        <p:cxnSp>
          <p:nvCxnSpPr>
            <p:cNvPr id="40" name="直線矢印コネクタ 39"/>
            <p:cNvCxnSpPr/>
            <p:nvPr/>
          </p:nvCxnSpPr>
          <p:spPr>
            <a:xfrm>
              <a:off x="1615550" y="4161959"/>
              <a:ext cx="1372274" cy="0"/>
            </a:xfrm>
            <a:prstGeom prst="straightConnector1">
              <a:avLst/>
            </a:prstGeom>
            <a:ln w="38100">
              <a:solidFill>
                <a:srgbClr val="FF0000"/>
              </a:solidFill>
              <a:prstDash val="sysDash"/>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2" name="テキスト ボックス 79"/>
            <p:cNvSpPr txBox="1"/>
            <p:nvPr/>
          </p:nvSpPr>
          <p:spPr>
            <a:xfrm>
              <a:off x="1834526" y="4531556"/>
              <a:ext cx="909564" cy="581338"/>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R="6350" algn="ctr">
                <a:spcAft>
                  <a:spcPts val="0"/>
                </a:spcAft>
              </a:pPr>
              <a:r>
                <a:rPr lang="ja-JP" altLang="en-US" sz="1400" kern="100" dirty="0" smtClean="0">
                  <a:solidFill>
                    <a:srgbClr val="0070C0"/>
                  </a:solidFill>
                  <a:latin typeface="ＭＳ Ｐゴシック" panose="020B0600070205080204" pitchFamily="50" charset="-128"/>
                  <a:ea typeface="ＭＳ Ｐゴシック" panose="020B0600070205080204" pitchFamily="50" charset="-128"/>
                  <a:cs typeface="Times New Roman" panose="02020603050405020304" pitchFamily="18" charset="0"/>
                </a:rPr>
                <a:t>水路</a:t>
              </a:r>
              <a:endParaRPr lang="ja-JP" sz="1400" kern="100" dirty="0">
                <a:solidFill>
                  <a:srgbClr val="0070C0"/>
                </a:solidFill>
                <a:effectLst/>
                <a:latin typeface="ＭＳ Ｐゴシック" panose="020B0600070205080204" pitchFamily="50" charset="-128"/>
                <a:ea typeface="ＭＳ Ｐゴシック" panose="020B0600070205080204" pitchFamily="50" charset="-128"/>
                <a:cs typeface="Times New Roman" panose="02020603050405020304" pitchFamily="18" charset="0"/>
              </a:endParaRPr>
            </a:p>
          </p:txBody>
        </p:sp>
        <p:sp>
          <p:nvSpPr>
            <p:cNvPr id="59" name="正方形/長方形 58"/>
            <p:cNvSpPr/>
            <p:nvPr/>
          </p:nvSpPr>
          <p:spPr>
            <a:xfrm>
              <a:off x="1613734" y="4833532"/>
              <a:ext cx="1368152" cy="648073"/>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3" name="グループ化 2"/>
          <p:cNvGrpSpPr/>
          <p:nvPr/>
        </p:nvGrpSpPr>
        <p:grpSpPr>
          <a:xfrm>
            <a:off x="4608150" y="3441032"/>
            <a:ext cx="4437957" cy="2601580"/>
            <a:chOff x="4608150" y="3429000"/>
            <a:chExt cx="4437957" cy="2601580"/>
          </a:xfrm>
        </p:grpSpPr>
        <p:sp>
          <p:nvSpPr>
            <p:cNvPr id="21" name="正方形/長方形 20"/>
            <p:cNvSpPr/>
            <p:nvPr/>
          </p:nvSpPr>
          <p:spPr>
            <a:xfrm>
              <a:off x="4608150" y="3475814"/>
              <a:ext cx="4437957" cy="212103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テキスト ボックス 14"/>
            <p:cNvSpPr txBox="1"/>
            <p:nvPr/>
          </p:nvSpPr>
          <p:spPr>
            <a:xfrm>
              <a:off x="5926882" y="5661248"/>
              <a:ext cx="1800493" cy="369332"/>
            </a:xfrm>
            <a:prstGeom prst="rect">
              <a:avLst/>
            </a:prstGeom>
            <a:solidFill>
              <a:srgbClr val="FFFF00"/>
            </a:solidFill>
            <a:ln>
              <a:solidFill>
                <a:schemeClr val="bg1">
                  <a:lumMod val="50000"/>
                </a:schemeClr>
              </a:solidFill>
            </a:ln>
          </p:spPr>
          <p:txBody>
            <a:bodyPr wrap="none" rtlCol="0">
              <a:spAutoFit/>
            </a:bodyPr>
            <a:lstStyle/>
            <a:p>
              <a:r>
                <a:rPr kumimoji="1" lang="ja-JP" altLang="en-US" dirty="0" smtClean="0">
                  <a:solidFill>
                    <a:srgbClr val="FF0000"/>
                  </a:solidFill>
                </a:rPr>
                <a:t>海外の</a:t>
              </a:r>
              <a:r>
                <a:rPr kumimoji="1" lang="ja-JP" altLang="en-US" b="1" dirty="0" smtClean="0"/>
                <a:t>堤防河川</a:t>
              </a:r>
              <a:endParaRPr kumimoji="1" lang="ja-JP" altLang="en-US" b="1" dirty="0"/>
            </a:p>
          </p:txBody>
        </p:sp>
        <p:sp>
          <p:nvSpPr>
            <p:cNvPr id="26" name="テキスト ボックス 82"/>
            <p:cNvSpPr txBox="1"/>
            <p:nvPr/>
          </p:nvSpPr>
          <p:spPr>
            <a:xfrm>
              <a:off x="6400164" y="3429000"/>
              <a:ext cx="909664" cy="506838"/>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R="6350" algn="ctr">
                <a:lnSpc>
                  <a:spcPts val="1900"/>
                </a:lnSpc>
                <a:spcAft>
                  <a:spcPts val="0"/>
                </a:spcAft>
              </a:pPr>
              <a:r>
                <a:rPr lang="ja-JP" b="1" kern="100" dirty="0" smtClean="0">
                  <a:solidFill>
                    <a:srgbClr val="FF0000"/>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河川</a:t>
              </a:r>
              <a:endParaRPr lang="en-US" altLang="ja-JP" b="1" kern="100" dirty="0" smtClean="0">
                <a:solidFill>
                  <a:srgbClr val="FF0000"/>
                </a:solidFill>
                <a:effectLst/>
                <a:latin typeface="ＭＳ Ｐゴシック" panose="020B0600070205080204" pitchFamily="50" charset="-128"/>
                <a:ea typeface="ＭＳ Ｐゴシック" panose="020B0600070205080204" pitchFamily="50" charset="-128"/>
                <a:cs typeface="Times New Roman" panose="02020603050405020304" pitchFamily="18" charset="0"/>
              </a:endParaRPr>
            </a:p>
            <a:p>
              <a:pPr marR="6350" algn="ctr">
                <a:lnSpc>
                  <a:spcPts val="1900"/>
                </a:lnSpc>
                <a:spcAft>
                  <a:spcPts val="0"/>
                </a:spcAft>
              </a:pPr>
              <a:r>
                <a:rPr lang="ja-JP" b="1" kern="100" dirty="0" smtClean="0">
                  <a:solidFill>
                    <a:srgbClr val="FF0000"/>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管理者</a:t>
              </a:r>
              <a:endParaRPr lang="ja-JP" b="1" kern="100" dirty="0">
                <a:solidFill>
                  <a:srgbClr val="FF0000"/>
                </a:solidFill>
                <a:effectLst/>
                <a:latin typeface="ＭＳ Ｐゴシック" panose="020B0600070205080204" pitchFamily="50" charset="-128"/>
                <a:ea typeface="ＭＳ Ｐゴシック" panose="020B0600070205080204" pitchFamily="50" charset="-128"/>
                <a:cs typeface="Times New Roman" panose="02020603050405020304" pitchFamily="18" charset="0"/>
              </a:endParaRPr>
            </a:p>
          </p:txBody>
        </p:sp>
        <p:sp>
          <p:nvSpPr>
            <p:cNvPr id="28" name="テキスト ボックス 80"/>
            <p:cNvSpPr txBox="1"/>
            <p:nvPr/>
          </p:nvSpPr>
          <p:spPr>
            <a:xfrm>
              <a:off x="7288876" y="3697820"/>
              <a:ext cx="1498097" cy="342221"/>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R="6350" algn="ctr">
                <a:lnSpc>
                  <a:spcPts val="1900"/>
                </a:lnSpc>
                <a:spcAft>
                  <a:spcPts val="0"/>
                </a:spcAft>
              </a:pPr>
              <a:r>
                <a:rPr lang="ja-JP" kern="100" dirty="0" smtClean="0">
                  <a:effectLst/>
                  <a:latin typeface="ＭＳ Ｐゴシック" panose="020B0600070205080204" pitchFamily="50" charset="-128"/>
                  <a:ea typeface="ＭＳ Ｐゴシック" panose="020B0600070205080204" pitchFamily="50" charset="-128"/>
                  <a:cs typeface="Times New Roman" panose="02020603050405020304" pitchFamily="18" charset="0"/>
                </a:rPr>
                <a:t>土地所有者</a:t>
              </a:r>
              <a:endParaRPr lang="ja-JP"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endParaRPr>
            </a:p>
          </p:txBody>
        </p:sp>
        <p:sp>
          <p:nvSpPr>
            <p:cNvPr id="29" name="テキスト ボックス 80"/>
            <p:cNvSpPr txBox="1"/>
            <p:nvPr/>
          </p:nvSpPr>
          <p:spPr>
            <a:xfrm>
              <a:off x="4944545" y="3697820"/>
              <a:ext cx="1498097" cy="342221"/>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R="6350" algn="ctr">
                <a:lnSpc>
                  <a:spcPts val="1900"/>
                </a:lnSpc>
                <a:spcAft>
                  <a:spcPts val="0"/>
                </a:spcAft>
              </a:pPr>
              <a:r>
                <a:rPr lang="ja-JP" kern="100" dirty="0" smtClean="0">
                  <a:effectLst/>
                  <a:latin typeface="ＭＳ Ｐゴシック" panose="020B0600070205080204" pitchFamily="50" charset="-128"/>
                  <a:ea typeface="ＭＳ Ｐゴシック" panose="020B0600070205080204" pitchFamily="50" charset="-128"/>
                  <a:cs typeface="Times New Roman" panose="02020603050405020304" pitchFamily="18" charset="0"/>
                </a:rPr>
                <a:t>土地所有者</a:t>
              </a:r>
              <a:endParaRPr lang="ja-JP"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endParaRPr>
            </a:p>
          </p:txBody>
        </p:sp>
        <p:pic>
          <p:nvPicPr>
            <p:cNvPr id="36" name="図 35"/>
            <p:cNvPicPr>
              <a:picLocks noChangeAspect="1"/>
            </p:cNvPicPr>
            <p:nvPr/>
          </p:nvPicPr>
          <p:blipFill>
            <a:blip r:embed="rId4" cstate="print"/>
            <a:stretch>
              <a:fillRect/>
            </a:stretch>
          </p:blipFill>
          <p:spPr>
            <a:xfrm>
              <a:off x="4681326" y="3975886"/>
              <a:ext cx="4364781" cy="1132948"/>
            </a:xfrm>
            <a:prstGeom prst="rect">
              <a:avLst/>
            </a:prstGeom>
          </p:spPr>
        </p:pic>
        <p:cxnSp>
          <p:nvCxnSpPr>
            <p:cNvPr id="42" name="直線矢印コネクタ 41"/>
            <p:cNvCxnSpPr/>
            <p:nvPr/>
          </p:nvCxnSpPr>
          <p:spPr>
            <a:xfrm>
              <a:off x="6554853" y="4149080"/>
              <a:ext cx="576064" cy="0"/>
            </a:xfrm>
            <a:prstGeom prst="straightConnector1">
              <a:avLst/>
            </a:prstGeom>
            <a:ln w="38100">
              <a:solidFill>
                <a:srgbClr val="FF0000"/>
              </a:solidFill>
              <a:prstDash val="sysDash"/>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3" name="テキスト ボックス 79"/>
            <p:cNvSpPr txBox="1"/>
            <p:nvPr/>
          </p:nvSpPr>
          <p:spPr>
            <a:xfrm>
              <a:off x="6416498" y="4625426"/>
              <a:ext cx="909564" cy="288032"/>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R="6350" algn="ctr">
                <a:spcAft>
                  <a:spcPts val="0"/>
                </a:spcAft>
              </a:pPr>
              <a:r>
                <a:rPr lang="ja-JP" altLang="en-US" sz="1400" kern="100" dirty="0" smtClean="0">
                  <a:solidFill>
                    <a:srgbClr val="0070C0"/>
                  </a:solidFill>
                  <a:latin typeface="ＭＳ Ｐゴシック" panose="020B0600070205080204" pitchFamily="50" charset="-128"/>
                  <a:ea typeface="ＭＳ Ｐゴシック" panose="020B0600070205080204" pitchFamily="50" charset="-128"/>
                  <a:cs typeface="Times New Roman" panose="02020603050405020304" pitchFamily="18" charset="0"/>
                </a:rPr>
                <a:t>低水路</a:t>
              </a:r>
              <a:endParaRPr lang="ja-JP" sz="1400" kern="100" dirty="0">
                <a:solidFill>
                  <a:srgbClr val="0070C0"/>
                </a:solidFill>
                <a:effectLst/>
                <a:latin typeface="ＭＳ Ｐゴシック" panose="020B0600070205080204" pitchFamily="50" charset="-128"/>
                <a:ea typeface="ＭＳ Ｐゴシック" panose="020B0600070205080204" pitchFamily="50" charset="-128"/>
                <a:cs typeface="Times New Roman" panose="02020603050405020304" pitchFamily="18" charset="0"/>
              </a:endParaRPr>
            </a:p>
          </p:txBody>
        </p:sp>
        <p:sp>
          <p:nvSpPr>
            <p:cNvPr id="54" name="テキスト ボックス 79"/>
            <p:cNvSpPr txBox="1"/>
            <p:nvPr/>
          </p:nvSpPr>
          <p:spPr>
            <a:xfrm>
              <a:off x="7006417" y="4913458"/>
              <a:ext cx="909564" cy="288032"/>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R="6350" algn="ctr">
                <a:spcAft>
                  <a:spcPts val="0"/>
                </a:spcAft>
              </a:pPr>
              <a:r>
                <a:rPr lang="ja-JP" altLang="en-US" sz="1400" kern="100" dirty="0" smtClean="0">
                  <a:solidFill>
                    <a:srgbClr val="0070C0"/>
                  </a:solidFill>
                  <a:latin typeface="ＭＳ Ｐゴシック" panose="020B0600070205080204" pitchFamily="50" charset="-128"/>
                  <a:ea typeface="ＭＳ Ｐゴシック" panose="020B0600070205080204" pitchFamily="50" charset="-128"/>
                  <a:cs typeface="Times New Roman" panose="02020603050405020304" pitchFamily="18" charset="0"/>
                </a:rPr>
                <a:t>高水敷</a:t>
              </a:r>
              <a:endParaRPr lang="ja-JP" sz="1400" kern="100" dirty="0">
                <a:solidFill>
                  <a:srgbClr val="0070C0"/>
                </a:solidFill>
                <a:effectLst/>
                <a:latin typeface="ＭＳ Ｐゴシック" panose="020B0600070205080204" pitchFamily="50" charset="-128"/>
                <a:ea typeface="ＭＳ Ｐゴシック" panose="020B0600070205080204" pitchFamily="50" charset="-128"/>
                <a:cs typeface="Times New Roman" panose="02020603050405020304" pitchFamily="18" charset="0"/>
              </a:endParaRPr>
            </a:p>
          </p:txBody>
        </p:sp>
        <p:sp>
          <p:nvSpPr>
            <p:cNvPr id="55" name="テキスト ボックス 79"/>
            <p:cNvSpPr txBox="1"/>
            <p:nvPr/>
          </p:nvSpPr>
          <p:spPr>
            <a:xfrm>
              <a:off x="5840434" y="4913458"/>
              <a:ext cx="909564" cy="288032"/>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R="6350" algn="ctr">
                <a:spcAft>
                  <a:spcPts val="0"/>
                </a:spcAft>
              </a:pPr>
              <a:r>
                <a:rPr lang="ja-JP" altLang="en-US" sz="1400" kern="100" dirty="0" smtClean="0">
                  <a:solidFill>
                    <a:srgbClr val="0070C0"/>
                  </a:solidFill>
                  <a:latin typeface="ＭＳ Ｐゴシック" panose="020B0600070205080204" pitchFamily="50" charset="-128"/>
                  <a:ea typeface="ＭＳ Ｐゴシック" panose="020B0600070205080204" pitchFamily="50" charset="-128"/>
                  <a:cs typeface="Times New Roman" panose="02020603050405020304" pitchFamily="18" charset="0"/>
                </a:rPr>
                <a:t>高水敷</a:t>
              </a:r>
              <a:endParaRPr lang="ja-JP" sz="1400" kern="100" dirty="0">
                <a:solidFill>
                  <a:srgbClr val="0070C0"/>
                </a:solidFill>
                <a:effectLst/>
                <a:latin typeface="ＭＳ Ｐゴシック" panose="020B0600070205080204" pitchFamily="50" charset="-128"/>
                <a:ea typeface="ＭＳ Ｐゴシック" panose="020B0600070205080204" pitchFamily="50" charset="-128"/>
                <a:cs typeface="Times New Roman" panose="02020603050405020304" pitchFamily="18" charset="0"/>
              </a:endParaRPr>
            </a:p>
          </p:txBody>
        </p:sp>
        <p:sp>
          <p:nvSpPr>
            <p:cNvPr id="56" name="テキスト ボックス 79"/>
            <p:cNvSpPr txBox="1"/>
            <p:nvPr/>
          </p:nvSpPr>
          <p:spPr>
            <a:xfrm>
              <a:off x="5264370" y="4697434"/>
              <a:ext cx="909564" cy="288032"/>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R="6350" algn="ctr">
                <a:spcAft>
                  <a:spcPts val="0"/>
                </a:spcAft>
              </a:pPr>
              <a:r>
                <a:rPr lang="ja-JP" altLang="en-US" sz="1400" kern="100" dirty="0" smtClean="0">
                  <a:solidFill>
                    <a:srgbClr val="0070C0"/>
                  </a:solidFill>
                  <a:latin typeface="ＭＳ Ｐゴシック" panose="020B0600070205080204" pitchFamily="50" charset="-128"/>
                  <a:ea typeface="ＭＳ Ｐゴシック" panose="020B0600070205080204" pitchFamily="50" charset="-128"/>
                  <a:cs typeface="Times New Roman" panose="02020603050405020304" pitchFamily="18" charset="0"/>
                </a:rPr>
                <a:t>堤防</a:t>
              </a:r>
              <a:endParaRPr lang="ja-JP" sz="1400" kern="100" dirty="0">
                <a:solidFill>
                  <a:srgbClr val="0070C0"/>
                </a:solidFill>
                <a:effectLst/>
                <a:latin typeface="ＭＳ Ｐゴシック" panose="020B0600070205080204" pitchFamily="50" charset="-128"/>
                <a:ea typeface="ＭＳ Ｐゴシック" panose="020B0600070205080204" pitchFamily="50" charset="-128"/>
                <a:cs typeface="Times New Roman" panose="02020603050405020304" pitchFamily="18" charset="0"/>
              </a:endParaRPr>
            </a:p>
          </p:txBody>
        </p:sp>
        <p:sp>
          <p:nvSpPr>
            <p:cNvPr id="57" name="テキスト ボックス 79"/>
            <p:cNvSpPr txBox="1"/>
            <p:nvPr/>
          </p:nvSpPr>
          <p:spPr>
            <a:xfrm>
              <a:off x="7550868" y="4697434"/>
              <a:ext cx="909564" cy="288032"/>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R="6350" algn="ctr">
                <a:spcAft>
                  <a:spcPts val="0"/>
                </a:spcAft>
              </a:pPr>
              <a:r>
                <a:rPr lang="ja-JP" altLang="en-US" sz="1400" kern="100" dirty="0" smtClean="0">
                  <a:solidFill>
                    <a:srgbClr val="0070C0"/>
                  </a:solidFill>
                  <a:latin typeface="ＭＳ Ｐゴシック" panose="020B0600070205080204" pitchFamily="50" charset="-128"/>
                  <a:ea typeface="ＭＳ Ｐゴシック" panose="020B0600070205080204" pitchFamily="50" charset="-128"/>
                  <a:cs typeface="Times New Roman" panose="02020603050405020304" pitchFamily="18" charset="0"/>
                </a:rPr>
                <a:t>堤防</a:t>
              </a:r>
              <a:endParaRPr lang="ja-JP" sz="1400" kern="100" dirty="0">
                <a:solidFill>
                  <a:srgbClr val="0070C0"/>
                </a:solidFill>
                <a:effectLst/>
                <a:latin typeface="ＭＳ Ｐゴシック" panose="020B0600070205080204" pitchFamily="50" charset="-128"/>
                <a:ea typeface="ＭＳ Ｐゴシック" panose="020B0600070205080204" pitchFamily="50" charset="-128"/>
                <a:cs typeface="Times New Roman" panose="02020603050405020304" pitchFamily="18" charset="0"/>
              </a:endParaRPr>
            </a:p>
          </p:txBody>
        </p:sp>
        <p:sp>
          <p:nvSpPr>
            <p:cNvPr id="62" name="フリーフォーム 61"/>
            <p:cNvSpPr/>
            <p:nvPr/>
          </p:nvSpPr>
          <p:spPr>
            <a:xfrm>
              <a:off x="6614556" y="4987636"/>
              <a:ext cx="480950" cy="112816"/>
            </a:xfrm>
            <a:custGeom>
              <a:avLst/>
              <a:gdLst>
                <a:gd name="connsiteX0" fmla="*/ 0 w 480950"/>
                <a:gd name="connsiteY0" fmla="*/ 0 h 112816"/>
                <a:gd name="connsiteX1" fmla="*/ 53438 w 480950"/>
                <a:gd name="connsiteY1" fmla="*/ 106878 h 112816"/>
                <a:gd name="connsiteX2" fmla="*/ 439387 w 480950"/>
                <a:gd name="connsiteY2" fmla="*/ 112816 h 112816"/>
                <a:gd name="connsiteX3" fmla="*/ 480950 w 480950"/>
                <a:gd name="connsiteY3" fmla="*/ 5938 h 112816"/>
                <a:gd name="connsiteX4" fmla="*/ 0 w 480950"/>
                <a:gd name="connsiteY4" fmla="*/ 0 h 1128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0950" h="112816">
                  <a:moveTo>
                    <a:pt x="0" y="0"/>
                  </a:moveTo>
                  <a:lnTo>
                    <a:pt x="53438" y="106878"/>
                  </a:lnTo>
                  <a:lnTo>
                    <a:pt x="439387" y="112816"/>
                  </a:lnTo>
                  <a:lnTo>
                    <a:pt x="480950" y="5938"/>
                  </a:lnTo>
                  <a:lnTo>
                    <a:pt x="0" y="0"/>
                  </a:lnTo>
                  <a:close/>
                </a:path>
              </a:pathLst>
            </a:cu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2" name="グループ化 1"/>
          <p:cNvGrpSpPr/>
          <p:nvPr/>
        </p:nvGrpSpPr>
        <p:grpSpPr>
          <a:xfrm>
            <a:off x="4588106" y="692696"/>
            <a:ext cx="4557449" cy="2592288"/>
            <a:chOff x="4588106" y="692696"/>
            <a:chExt cx="4557449" cy="2592288"/>
          </a:xfrm>
        </p:grpSpPr>
        <p:sp>
          <p:nvSpPr>
            <p:cNvPr id="20" name="正方形/長方形 19"/>
            <p:cNvSpPr/>
            <p:nvPr/>
          </p:nvSpPr>
          <p:spPr>
            <a:xfrm>
              <a:off x="4608150" y="731897"/>
              <a:ext cx="4437957" cy="212103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テキスト ボックス 13"/>
            <p:cNvSpPr txBox="1"/>
            <p:nvPr/>
          </p:nvSpPr>
          <p:spPr>
            <a:xfrm>
              <a:off x="5926882" y="2915652"/>
              <a:ext cx="1800493" cy="369332"/>
            </a:xfrm>
            <a:prstGeom prst="rect">
              <a:avLst/>
            </a:prstGeom>
            <a:solidFill>
              <a:srgbClr val="FF0000"/>
            </a:solidFill>
            <a:ln>
              <a:solidFill>
                <a:schemeClr val="bg1">
                  <a:lumMod val="50000"/>
                </a:schemeClr>
              </a:solidFill>
            </a:ln>
          </p:spPr>
          <p:txBody>
            <a:bodyPr wrap="none" rtlCol="0">
              <a:spAutoFit/>
            </a:bodyPr>
            <a:lstStyle/>
            <a:p>
              <a:r>
                <a:rPr kumimoji="1" lang="ja-JP" altLang="en-US" dirty="0" smtClean="0">
                  <a:solidFill>
                    <a:schemeClr val="bg1"/>
                  </a:solidFill>
                </a:rPr>
                <a:t>日本の</a:t>
              </a:r>
              <a:r>
                <a:rPr kumimoji="1" lang="ja-JP" altLang="en-US" b="1" dirty="0" smtClean="0"/>
                <a:t>堤防河川</a:t>
              </a:r>
              <a:endParaRPr kumimoji="1" lang="ja-JP" altLang="en-US" b="1" dirty="0"/>
            </a:p>
          </p:txBody>
        </p:sp>
        <p:sp>
          <p:nvSpPr>
            <p:cNvPr id="23" name="テキスト ボックス 79"/>
            <p:cNvSpPr txBox="1"/>
            <p:nvPr/>
          </p:nvSpPr>
          <p:spPr>
            <a:xfrm>
              <a:off x="4588106" y="692696"/>
              <a:ext cx="909564" cy="581338"/>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R="6350" algn="ctr">
                <a:spcAft>
                  <a:spcPts val="0"/>
                </a:spcAft>
              </a:pPr>
              <a:r>
                <a:rPr lang="ja-JP" kern="100" dirty="0" smtClean="0">
                  <a:effectLst/>
                  <a:latin typeface="ＭＳ Ｐゴシック" panose="020B0600070205080204" pitchFamily="50" charset="-128"/>
                  <a:ea typeface="ＭＳ Ｐゴシック" panose="020B0600070205080204" pitchFamily="50" charset="-128"/>
                  <a:cs typeface="Times New Roman" panose="02020603050405020304" pitchFamily="18" charset="0"/>
                </a:rPr>
                <a:t>土地</a:t>
              </a:r>
              <a:endParaRPr lang="en-US" altLang="ja-JP" kern="100" dirty="0" smtClean="0">
                <a:effectLst/>
                <a:latin typeface="ＭＳ Ｐゴシック" panose="020B0600070205080204" pitchFamily="50" charset="-128"/>
                <a:ea typeface="ＭＳ Ｐゴシック" panose="020B0600070205080204" pitchFamily="50" charset="-128"/>
                <a:cs typeface="Times New Roman" panose="02020603050405020304" pitchFamily="18" charset="0"/>
              </a:endParaRPr>
            </a:p>
            <a:p>
              <a:pPr marR="6350" algn="ctr">
                <a:spcAft>
                  <a:spcPts val="0"/>
                </a:spcAft>
              </a:pPr>
              <a:r>
                <a:rPr lang="ja-JP" kern="100" dirty="0" smtClean="0">
                  <a:effectLst/>
                  <a:latin typeface="ＭＳ Ｐゴシック" panose="020B0600070205080204" pitchFamily="50" charset="-128"/>
                  <a:ea typeface="ＭＳ Ｐゴシック" panose="020B0600070205080204" pitchFamily="50" charset="-128"/>
                  <a:cs typeface="Times New Roman" panose="02020603050405020304" pitchFamily="18" charset="0"/>
                </a:rPr>
                <a:t>所有者</a:t>
              </a:r>
              <a:endParaRPr lang="ja-JP"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endParaRPr>
            </a:p>
          </p:txBody>
        </p:sp>
        <p:sp>
          <p:nvSpPr>
            <p:cNvPr id="24" name="テキスト ボックス 80"/>
            <p:cNvSpPr txBox="1"/>
            <p:nvPr/>
          </p:nvSpPr>
          <p:spPr>
            <a:xfrm>
              <a:off x="8251689" y="692696"/>
              <a:ext cx="893866" cy="561246"/>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R="6350" algn="ctr">
                <a:lnSpc>
                  <a:spcPts val="1900"/>
                </a:lnSpc>
                <a:spcAft>
                  <a:spcPts val="0"/>
                </a:spcAft>
              </a:pPr>
              <a:r>
                <a:rPr lang="ja-JP" kern="100" dirty="0" smtClean="0">
                  <a:effectLst/>
                  <a:latin typeface="ＭＳ Ｐゴシック" panose="020B0600070205080204" pitchFamily="50" charset="-128"/>
                  <a:ea typeface="ＭＳ Ｐゴシック" panose="020B0600070205080204" pitchFamily="50" charset="-128"/>
                  <a:cs typeface="Times New Roman" panose="02020603050405020304" pitchFamily="18" charset="0"/>
                </a:rPr>
                <a:t>土地</a:t>
              </a:r>
              <a:endParaRPr lang="en-US" altLang="ja-JP" kern="100" dirty="0" smtClean="0">
                <a:effectLst/>
                <a:latin typeface="ＭＳ Ｐゴシック" panose="020B0600070205080204" pitchFamily="50" charset="-128"/>
                <a:ea typeface="ＭＳ Ｐゴシック" panose="020B0600070205080204" pitchFamily="50" charset="-128"/>
                <a:cs typeface="Times New Roman" panose="02020603050405020304" pitchFamily="18" charset="0"/>
              </a:endParaRPr>
            </a:p>
            <a:p>
              <a:pPr marR="6350" algn="ctr">
                <a:lnSpc>
                  <a:spcPts val="1900"/>
                </a:lnSpc>
                <a:spcAft>
                  <a:spcPts val="0"/>
                </a:spcAft>
              </a:pPr>
              <a:r>
                <a:rPr lang="ja-JP" kern="100" dirty="0" smtClean="0">
                  <a:effectLst/>
                  <a:latin typeface="ＭＳ Ｐゴシック" panose="020B0600070205080204" pitchFamily="50" charset="-128"/>
                  <a:ea typeface="ＭＳ Ｐゴシック" panose="020B0600070205080204" pitchFamily="50" charset="-128"/>
                  <a:cs typeface="Times New Roman" panose="02020603050405020304" pitchFamily="18" charset="0"/>
                </a:rPr>
                <a:t>所有者</a:t>
              </a:r>
              <a:endParaRPr lang="ja-JP"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endParaRPr>
            </a:p>
          </p:txBody>
        </p:sp>
        <p:sp>
          <p:nvSpPr>
            <p:cNvPr id="25" name="テキスト ボックス 82"/>
            <p:cNvSpPr txBox="1"/>
            <p:nvPr/>
          </p:nvSpPr>
          <p:spPr>
            <a:xfrm>
              <a:off x="5594856" y="908720"/>
              <a:ext cx="2520280" cy="310767"/>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R="6350" algn="ctr">
                <a:lnSpc>
                  <a:spcPts val="1900"/>
                </a:lnSpc>
                <a:spcAft>
                  <a:spcPts val="0"/>
                </a:spcAft>
              </a:pPr>
              <a:r>
                <a:rPr lang="ja-JP" b="1" kern="100" dirty="0">
                  <a:solidFill>
                    <a:srgbClr val="FF0000"/>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河川</a:t>
              </a:r>
              <a:r>
                <a:rPr lang="ja-JP" b="1" kern="100" dirty="0" smtClean="0">
                  <a:solidFill>
                    <a:srgbClr val="FF0000"/>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管理者</a:t>
              </a:r>
              <a:endParaRPr lang="en-US" altLang="ja-JP" b="1" kern="100" dirty="0" smtClean="0">
                <a:solidFill>
                  <a:srgbClr val="FF0000"/>
                </a:solidFill>
                <a:effectLst/>
                <a:latin typeface="ＭＳ Ｐゴシック" panose="020B0600070205080204" pitchFamily="50" charset="-128"/>
                <a:ea typeface="ＭＳ Ｐゴシック" panose="020B0600070205080204" pitchFamily="50" charset="-128"/>
                <a:cs typeface="Times New Roman" panose="02020603050405020304" pitchFamily="18" charset="0"/>
              </a:endParaRPr>
            </a:p>
          </p:txBody>
        </p:sp>
        <p:pic>
          <p:nvPicPr>
            <p:cNvPr id="13" name="図 12"/>
            <p:cNvPicPr>
              <a:picLocks noChangeAspect="1"/>
            </p:cNvPicPr>
            <p:nvPr/>
          </p:nvPicPr>
          <p:blipFill>
            <a:blip r:embed="rId5" cstate="print"/>
            <a:stretch>
              <a:fillRect/>
            </a:stretch>
          </p:blipFill>
          <p:spPr>
            <a:xfrm>
              <a:off x="4681326" y="1196344"/>
              <a:ext cx="4393730" cy="1222247"/>
            </a:xfrm>
            <a:prstGeom prst="rect">
              <a:avLst/>
            </a:prstGeom>
          </p:spPr>
        </p:pic>
        <p:cxnSp>
          <p:nvCxnSpPr>
            <p:cNvPr id="39" name="直線矢印コネクタ 38"/>
            <p:cNvCxnSpPr/>
            <p:nvPr/>
          </p:nvCxnSpPr>
          <p:spPr>
            <a:xfrm>
              <a:off x="5487612" y="1459026"/>
              <a:ext cx="2808312" cy="0"/>
            </a:xfrm>
            <a:prstGeom prst="straightConnector1">
              <a:avLst/>
            </a:prstGeom>
            <a:ln w="38100">
              <a:solidFill>
                <a:srgbClr val="FF0000"/>
              </a:solidFill>
              <a:prstDash val="sysDash"/>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46" name="テキスト ボックス 79"/>
            <p:cNvSpPr txBox="1"/>
            <p:nvPr/>
          </p:nvSpPr>
          <p:spPr>
            <a:xfrm>
              <a:off x="6444208" y="1916832"/>
              <a:ext cx="909564" cy="288032"/>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R="6350" algn="ctr">
                <a:spcAft>
                  <a:spcPts val="0"/>
                </a:spcAft>
              </a:pPr>
              <a:r>
                <a:rPr lang="ja-JP" altLang="en-US" sz="1400" kern="100" dirty="0" smtClean="0">
                  <a:solidFill>
                    <a:srgbClr val="0070C0"/>
                  </a:solidFill>
                  <a:latin typeface="ＭＳ Ｐゴシック" panose="020B0600070205080204" pitchFamily="50" charset="-128"/>
                  <a:ea typeface="ＭＳ Ｐゴシック" panose="020B0600070205080204" pitchFamily="50" charset="-128"/>
                  <a:cs typeface="Times New Roman" panose="02020603050405020304" pitchFamily="18" charset="0"/>
                </a:rPr>
                <a:t>低水路</a:t>
              </a:r>
              <a:endParaRPr lang="ja-JP" sz="1400" kern="100" dirty="0">
                <a:solidFill>
                  <a:srgbClr val="0070C0"/>
                </a:solidFill>
                <a:effectLst/>
                <a:latin typeface="ＭＳ Ｐゴシック" panose="020B0600070205080204" pitchFamily="50" charset="-128"/>
                <a:ea typeface="ＭＳ Ｐゴシック" panose="020B0600070205080204" pitchFamily="50" charset="-128"/>
                <a:cs typeface="Times New Roman" panose="02020603050405020304" pitchFamily="18" charset="0"/>
              </a:endParaRPr>
            </a:p>
          </p:txBody>
        </p:sp>
        <p:sp>
          <p:nvSpPr>
            <p:cNvPr id="48" name="テキスト ボックス 79"/>
            <p:cNvSpPr txBox="1"/>
            <p:nvPr/>
          </p:nvSpPr>
          <p:spPr>
            <a:xfrm>
              <a:off x="7034127" y="2204864"/>
              <a:ext cx="909564" cy="288032"/>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R="6350" algn="ctr">
                <a:spcAft>
                  <a:spcPts val="0"/>
                </a:spcAft>
              </a:pPr>
              <a:r>
                <a:rPr lang="ja-JP" altLang="en-US" sz="1400" kern="100" dirty="0" smtClean="0">
                  <a:solidFill>
                    <a:srgbClr val="0070C0"/>
                  </a:solidFill>
                  <a:latin typeface="ＭＳ Ｐゴシック" panose="020B0600070205080204" pitchFamily="50" charset="-128"/>
                  <a:ea typeface="ＭＳ Ｐゴシック" panose="020B0600070205080204" pitchFamily="50" charset="-128"/>
                  <a:cs typeface="Times New Roman" panose="02020603050405020304" pitchFamily="18" charset="0"/>
                </a:rPr>
                <a:t>高水敷</a:t>
              </a:r>
              <a:endParaRPr lang="ja-JP" sz="1400" kern="100" dirty="0">
                <a:solidFill>
                  <a:srgbClr val="0070C0"/>
                </a:solidFill>
                <a:effectLst/>
                <a:latin typeface="ＭＳ Ｐゴシック" panose="020B0600070205080204" pitchFamily="50" charset="-128"/>
                <a:ea typeface="ＭＳ Ｐゴシック" panose="020B0600070205080204" pitchFamily="50" charset="-128"/>
                <a:cs typeface="Times New Roman" panose="02020603050405020304" pitchFamily="18" charset="0"/>
              </a:endParaRPr>
            </a:p>
          </p:txBody>
        </p:sp>
        <p:sp>
          <p:nvSpPr>
            <p:cNvPr id="49" name="テキスト ボックス 79"/>
            <p:cNvSpPr txBox="1"/>
            <p:nvPr/>
          </p:nvSpPr>
          <p:spPr>
            <a:xfrm>
              <a:off x="5868144" y="2204864"/>
              <a:ext cx="909564" cy="288032"/>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R="6350" algn="ctr">
                <a:spcAft>
                  <a:spcPts val="0"/>
                </a:spcAft>
              </a:pPr>
              <a:r>
                <a:rPr lang="ja-JP" altLang="en-US" sz="1400" kern="100" dirty="0" smtClean="0">
                  <a:solidFill>
                    <a:srgbClr val="0070C0"/>
                  </a:solidFill>
                  <a:latin typeface="ＭＳ Ｐゴシック" panose="020B0600070205080204" pitchFamily="50" charset="-128"/>
                  <a:ea typeface="ＭＳ Ｐゴシック" panose="020B0600070205080204" pitchFamily="50" charset="-128"/>
                  <a:cs typeface="Times New Roman" panose="02020603050405020304" pitchFamily="18" charset="0"/>
                </a:rPr>
                <a:t>高水敷</a:t>
              </a:r>
              <a:endParaRPr lang="ja-JP" sz="1400" kern="100" dirty="0">
                <a:solidFill>
                  <a:srgbClr val="0070C0"/>
                </a:solidFill>
                <a:effectLst/>
                <a:latin typeface="ＭＳ Ｐゴシック" panose="020B0600070205080204" pitchFamily="50" charset="-128"/>
                <a:ea typeface="ＭＳ Ｐゴシック" panose="020B0600070205080204" pitchFamily="50" charset="-128"/>
                <a:cs typeface="Times New Roman" panose="02020603050405020304" pitchFamily="18" charset="0"/>
              </a:endParaRPr>
            </a:p>
          </p:txBody>
        </p:sp>
        <p:sp>
          <p:nvSpPr>
            <p:cNvPr id="50" name="テキスト ボックス 79"/>
            <p:cNvSpPr txBox="1"/>
            <p:nvPr/>
          </p:nvSpPr>
          <p:spPr>
            <a:xfrm>
              <a:off x="5292080" y="1988840"/>
              <a:ext cx="909564" cy="288032"/>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R="6350" algn="ctr">
                <a:spcAft>
                  <a:spcPts val="0"/>
                </a:spcAft>
              </a:pPr>
              <a:r>
                <a:rPr lang="ja-JP" altLang="en-US" sz="1400" kern="100" dirty="0" smtClean="0">
                  <a:solidFill>
                    <a:srgbClr val="0070C0"/>
                  </a:solidFill>
                  <a:latin typeface="ＭＳ Ｐゴシック" panose="020B0600070205080204" pitchFamily="50" charset="-128"/>
                  <a:ea typeface="ＭＳ Ｐゴシック" panose="020B0600070205080204" pitchFamily="50" charset="-128"/>
                  <a:cs typeface="Times New Roman" panose="02020603050405020304" pitchFamily="18" charset="0"/>
                </a:rPr>
                <a:t>堤防</a:t>
              </a:r>
              <a:endParaRPr lang="ja-JP" sz="1400" kern="100" dirty="0">
                <a:solidFill>
                  <a:srgbClr val="0070C0"/>
                </a:solidFill>
                <a:effectLst/>
                <a:latin typeface="ＭＳ Ｐゴシック" panose="020B0600070205080204" pitchFamily="50" charset="-128"/>
                <a:ea typeface="ＭＳ Ｐゴシック" panose="020B0600070205080204" pitchFamily="50" charset="-128"/>
                <a:cs typeface="Times New Roman" panose="02020603050405020304" pitchFamily="18" charset="0"/>
              </a:endParaRPr>
            </a:p>
          </p:txBody>
        </p:sp>
        <p:sp>
          <p:nvSpPr>
            <p:cNvPr id="51" name="テキスト ボックス 79"/>
            <p:cNvSpPr txBox="1"/>
            <p:nvPr/>
          </p:nvSpPr>
          <p:spPr>
            <a:xfrm>
              <a:off x="7578578" y="1988840"/>
              <a:ext cx="909564" cy="288032"/>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R="6350" algn="ctr">
                <a:spcAft>
                  <a:spcPts val="0"/>
                </a:spcAft>
              </a:pPr>
              <a:r>
                <a:rPr lang="ja-JP" altLang="en-US" sz="1400" kern="100" dirty="0" smtClean="0">
                  <a:solidFill>
                    <a:srgbClr val="0070C0"/>
                  </a:solidFill>
                  <a:latin typeface="ＭＳ Ｐゴシック" panose="020B0600070205080204" pitchFamily="50" charset="-128"/>
                  <a:ea typeface="ＭＳ Ｐゴシック" panose="020B0600070205080204" pitchFamily="50" charset="-128"/>
                  <a:cs typeface="Times New Roman" panose="02020603050405020304" pitchFamily="18" charset="0"/>
                </a:rPr>
                <a:t>堤防</a:t>
              </a:r>
              <a:endParaRPr lang="ja-JP" sz="1400" kern="100" dirty="0">
                <a:solidFill>
                  <a:srgbClr val="0070C0"/>
                </a:solidFill>
                <a:effectLst/>
                <a:latin typeface="ＭＳ Ｐゴシック" panose="020B0600070205080204" pitchFamily="50" charset="-128"/>
                <a:ea typeface="ＭＳ Ｐゴシック" panose="020B0600070205080204" pitchFamily="50" charset="-128"/>
                <a:cs typeface="Times New Roman" panose="02020603050405020304" pitchFamily="18" charset="0"/>
              </a:endParaRPr>
            </a:p>
          </p:txBody>
        </p:sp>
        <p:sp>
          <p:nvSpPr>
            <p:cNvPr id="63" name="フリーフォーム 62"/>
            <p:cNvSpPr/>
            <p:nvPr/>
          </p:nvSpPr>
          <p:spPr>
            <a:xfrm>
              <a:off x="6617914" y="2296942"/>
              <a:ext cx="480950" cy="112816"/>
            </a:xfrm>
            <a:custGeom>
              <a:avLst/>
              <a:gdLst>
                <a:gd name="connsiteX0" fmla="*/ 0 w 480950"/>
                <a:gd name="connsiteY0" fmla="*/ 0 h 112816"/>
                <a:gd name="connsiteX1" fmla="*/ 53438 w 480950"/>
                <a:gd name="connsiteY1" fmla="*/ 106878 h 112816"/>
                <a:gd name="connsiteX2" fmla="*/ 439387 w 480950"/>
                <a:gd name="connsiteY2" fmla="*/ 112816 h 112816"/>
                <a:gd name="connsiteX3" fmla="*/ 480950 w 480950"/>
                <a:gd name="connsiteY3" fmla="*/ 5938 h 112816"/>
                <a:gd name="connsiteX4" fmla="*/ 0 w 480950"/>
                <a:gd name="connsiteY4" fmla="*/ 0 h 1128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0950" h="112816">
                  <a:moveTo>
                    <a:pt x="0" y="0"/>
                  </a:moveTo>
                  <a:lnTo>
                    <a:pt x="53438" y="106878"/>
                  </a:lnTo>
                  <a:lnTo>
                    <a:pt x="439387" y="112816"/>
                  </a:lnTo>
                  <a:lnTo>
                    <a:pt x="480950" y="5938"/>
                  </a:lnTo>
                  <a:lnTo>
                    <a:pt x="0" y="0"/>
                  </a:lnTo>
                  <a:close/>
                </a:path>
              </a:pathLst>
            </a:cu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9" name="スライド番号プレースホルダー 8"/>
          <p:cNvSpPr>
            <a:spLocks noGrp="1"/>
          </p:cNvSpPr>
          <p:nvPr>
            <p:ph type="sldNum" sz="quarter" idx="12"/>
          </p:nvPr>
        </p:nvSpPr>
        <p:spPr/>
        <p:txBody>
          <a:bodyPr/>
          <a:lstStyle/>
          <a:p>
            <a:fld id="{CE9331C3-343D-4A15-AB63-DCC2F0A65DDE}" type="slidenum">
              <a:rPr lang="en-US" altLang="ja-JP" smtClean="0"/>
              <a:pPr/>
              <a:t>33</a:t>
            </a:fld>
            <a:endParaRPr lang="en-US" altLang="ja-JP"/>
          </a:p>
        </p:txBody>
      </p:sp>
    </p:spTree>
    <p:extLst>
      <p:ext uri="{BB962C8B-B14F-4D97-AF65-F5344CB8AC3E}">
        <p14:creationId xmlns:p14="http://schemas.microsoft.com/office/powerpoint/2010/main" val="540826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p:cNvSpPr/>
          <p:nvPr/>
        </p:nvSpPr>
        <p:spPr>
          <a:xfrm>
            <a:off x="-180528" y="-99392"/>
            <a:ext cx="9649072" cy="7128792"/>
          </a:xfrm>
          <a:prstGeom prst="rect">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 name="図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8745989">
            <a:off x="3491880" y="2132856"/>
            <a:ext cx="2333446" cy="1257409"/>
          </a:xfrm>
          <a:prstGeom prst="rect">
            <a:avLst/>
          </a:prstGeom>
        </p:spPr>
      </p:pic>
      <p:pic>
        <p:nvPicPr>
          <p:cNvPr id="3" name="図 2"/>
          <p:cNvPicPr>
            <a:picLocks noChangeAspect="1"/>
          </p:cNvPicPr>
          <p:nvPr/>
        </p:nvPicPr>
        <p:blipFill rotWithShape="1">
          <a:blip r:embed="rId4" cstate="print"/>
          <a:srcRect l="18247" r="11970"/>
          <a:stretch/>
        </p:blipFill>
        <p:spPr>
          <a:xfrm>
            <a:off x="-19050" y="-207803"/>
            <a:ext cx="9429750" cy="7597243"/>
          </a:xfrm>
          <a:prstGeom prst="rect">
            <a:avLst/>
          </a:prstGeom>
        </p:spPr>
      </p:pic>
      <p:sp>
        <p:nvSpPr>
          <p:cNvPr id="10" name="フリーフォーム 9"/>
          <p:cNvSpPr/>
          <p:nvPr/>
        </p:nvSpPr>
        <p:spPr>
          <a:xfrm>
            <a:off x="1588168" y="-344150"/>
            <a:ext cx="5229727" cy="7851860"/>
          </a:xfrm>
          <a:custGeom>
            <a:avLst/>
            <a:gdLst>
              <a:gd name="connsiteX0" fmla="*/ 4523874 w 5229727"/>
              <a:gd name="connsiteY0" fmla="*/ 7266 h 7851860"/>
              <a:gd name="connsiteX1" fmla="*/ 4507832 w 5229727"/>
              <a:gd name="connsiteY1" fmla="*/ 263939 h 7851860"/>
              <a:gd name="connsiteX2" fmla="*/ 4459706 w 5229727"/>
              <a:gd name="connsiteY2" fmla="*/ 376234 h 7851860"/>
              <a:gd name="connsiteX3" fmla="*/ 4427621 w 5229727"/>
              <a:gd name="connsiteY3" fmla="*/ 456445 h 7851860"/>
              <a:gd name="connsiteX4" fmla="*/ 4411579 w 5229727"/>
              <a:gd name="connsiteY4" fmla="*/ 520613 h 7851860"/>
              <a:gd name="connsiteX5" fmla="*/ 4395537 w 5229727"/>
              <a:gd name="connsiteY5" fmla="*/ 568739 h 7851860"/>
              <a:gd name="connsiteX6" fmla="*/ 4363453 w 5229727"/>
              <a:gd name="connsiteY6" fmla="*/ 777287 h 7851860"/>
              <a:gd name="connsiteX7" fmla="*/ 4347411 w 5229727"/>
              <a:gd name="connsiteY7" fmla="*/ 953750 h 7851860"/>
              <a:gd name="connsiteX8" fmla="*/ 4315327 w 5229727"/>
              <a:gd name="connsiteY8" fmla="*/ 1066045 h 7851860"/>
              <a:gd name="connsiteX9" fmla="*/ 4299285 w 5229727"/>
              <a:gd name="connsiteY9" fmla="*/ 1210424 h 7851860"/>
              <a:gd name="connsiteX10" fmla="*/ 4283243 w 5229727"/>
              <a:gd name="connsiteY10" fmla="*/ 1258550 h 7851860"/>
              <a:gd name="connsiteX11" fmla="*/ 4267200 w 5229727"/>
              <a:gd name="connsiteY11" fmla="*/ 1338761 h 7851860"/>
              <a:gd name="connsiteX12" fmla="*/ 4219074 w 5229727"/>
              <a:gd name="connsiteY12" fmla="*/ 1499182 h 7851860"/>
              <a:gd name="connsiteX13" fmla="*/ 4203032 w 5229727"/>
              <a:gd name="connsiteY13" fmla="*/ 1547308 h 7851860"/>
              <a:gd name="connsiteX14" fmla="*/ 4138864 w 5229727"/>
              <a:gd name="connsiteY14" fmla="*/ 1595434 h 7851860"/>
              <a:gd name="connsiteX15" fmla="*/ 4106779 w 5229727"/>
              <a:gd name="connsiteY15" fmla="*/ 1723771 h 7851860"/>
              <a:gd name="connsiteX16" fmla="*/ 4042611 w 5229727"/>
              <a:gd name="connsiteY16" fmla="*/ 1820024 h 7851860"/>
              <a:gd name="connsiteX17" fmla="*/ 3962400 w 5229727"/>
              <a:gd name="connsiteY17" fmla="*/ 1964403 h 7851860"/>
              <a:gd name="connsiteX18" fmla="*/ 3866148 w 5229727"/>
              <a:gd name="connsiteY18" fmla="*/ 2076697 h 7851860"/>
              <a:gd name="connsiteX19" fmla="*/ 3785937 w 5229727"/>
              <a:gd name="connsiteY19" fmla="*/ 2108782 h 7851860"/>
              <a:gd name="connsiteX20" fmla="*/ 3721769 w 5229727"/>
              <a:gd name="connsiteY20" fmla="*/ 2156908 h 7851860"/>
              <a:gd name="connsiteX21" fmla="*/ 3673643 w 5229727"/>
              <a:gd name="connsiteY21" fmla="*/ 2237118 h 7851860"/>
              <a:gd name="connsiteX22" fmla="*/ 3609474 w 5229727"/>
              <a:gd name="connsiteY22" fmla="*/ 2333371 h 7851860"/>
              <a:gd name="connsiteX23" fmla="*/ 3561348 w 5229727"/>
              <a:gd name="connsiteY23" fmla="*/ 2349413 h 7851860"/>
              <a:gd name="connsiteX24" fmla="*/ 3481137 w 5229727"/>
              <a:gd name="connsiteY24" fmla="*/ 2413582 h 7851860"/>
              <a:gd name="connsiteX25" fmla="*/ 3433011 w 5229727"/>
              <a:gd name="connsiteY25" fmla="*/ 2557961 h 7851860"/>
              <a:gd name="connsiteX26" fmla="*/ 3288632 w 5229727"/>
              <a:gd name="connsiteY26" fmla="*/ 2638171 h 7851860"/>
              <a:gd name="connsiteX27" fmla="*/ 3240506 w 5229727"/>
              <a:gd name="connsiteY27" fmla="*/ 2686297 h 7851860"/>
              <a:gd name="connsiteX28" fmla="*/ 3192379 w 5229727"/>
              <a:gd name="connsiteY28" fmla="*/ 2702339 h 7851860"/>
              <a:gd name="connsiteX29" fmla="*/ 3176337 w 5229727"/>
              <a:gd name="connsiteY29" fmla="*/ 2750466 h 7851860"/>
              <a:gd name="connsiteX30" fmla="*/ 3064043 w 5229727"/>
              <a:gd name="connsiteY30" fmla="*/ 2878803 h 7851860"/>
              <a:gd name="connsiteX31" fmla="*/ 3015916 w 5229727"/>
              <a:gd name="connsiteY31" fmla="*/ 2894845 h 7851860"/>
              <a:gd name="connsiteX32" fmla="*/ 2967790 w 5229727"/>
              <a:gd name="connsiteY32" fmla="*/ 2926929 h 7851860"/>
              <a:gd name="connsiteX33" fmla="*/ 2935706 w 5229727"/>
              <a:gd name="connsiteY33" fmla="*/ 2975055 h 7851860"/>
              <a:gd name="connsiteX34" fmla="*/ 2903621 w 5229727"/>
              <a:gd name="connsiteY34" fmla="*/ 3007139 h 7851860"/>
              <a:gd name="connsiteX35" fmla="*/ 2839453 w 5229727"/>
              <a:gd name="connsiteY35" fmla="*/ 3151518 h 7851860"/>
              <a:gd name="connsiteX36" fmla="*/ 2791327 w 5229727"/>
              <a:gd name="connsiteY36" fmla="*/ 3183603 h 7851860"/>
              <a:gd name="connsiteX37" fmla="*/ 2711116 w 5229727"/>
              <a:gd name="connsiteY37" fmla="*/ 3295897 h 7851860"/>
              <a:gd name="connsiteX38" fmla="*/ 2662990 w 5229727"/>
              <a:gd name="connsiteY38" fmla="*/ 3327982 h 7851860"/>
              <a:gd name="connsiteX39" fmla="*/ 2614864 w 5229727"/>
              <a:gd name="connsiteY39" fmla="*/ 3472361 h 7851860"/>
              <a:gd name="connsiteX40" fmla="*/ 2518611 w 5229727"/>
              <a:gd name="connsiteY40" fmla="*/ 3536529 h 7851860"/>
              <a:gd name="connsiteX41" fmla="*/ 2422358 w 5229727"/>
              <a:gd name="connsiteY41" fmla="*/ 3584655 h 7851860"/>
              <a:gd name="connsiteX42" fmla="*/ 2406316 w 5229727"/>
              <a:gd name="connsiteY42" fmla="*/ 3632782 h 7851860"/>
              <a:gd name="connsiteX43" fmla="*/ 2326106 w 5229727"/>
              <a:gd name="connsiteY43" fmla="*/ 3712992 h 7851860"/>
              <a:gd name="connsiteX44" fmla="*/ 2261937 w 5229727"/>
              <a:gd name="connsiteY44" fmla="*/ 3729034 h 7851860"/>
              <a:gd name="connsiteX45" fmla="*/ 2229853 w 5229727"/>
              <a:gd name="connsiteY45" fmla="*/ 3777161 h 7851860"/>
              <a:gd name="connsiteX46" fmla="*/ 2213811 w 5229727"/>
              <a:gd name="connsiteY46" fmla="*/ 3825287 h 7851860"/>
              <a:gd name="connsiteX47" fmla="*/ 2133600 w 5229727"/>
              <a:gd name="connsiteY47" fmla="*/ 3937582 h 7851860"/>
              <a:gd name="connsiteX48" fmla="*/ 2069432 w 5229727"/>
              <a:gd name="connsiteY48" fmla="*/ 3969666 h 7851860"/>
              <a:gd name="connsiteX49" fmla="*/ 2005264 w 5229727"/>
              <a:gd name="connsiteY49" fmla="*/ 4017792 h 7851860"/>
              <a:gd name="connsiteX50" fmla="*/ 1941095 w 5229727"/>
              <a:gd name="connsiteY50" fmla="*/ 4146129 h 7851860"/>
              <a:gd name="connsiteX51" fmla="*/ 1909011 w 5229727"/>
              <a:gd name="connsiteY51" fmla="*/ 4242382 h 7851860"/>
              <a:gd name="connsiteX52" fmla="*/ 1780674 w 5229727"/>
              <a:gd name="connsiteY52" fmla="*/ 4370718 h 7851860"/>
              <a:gd name="connsiteX53" fmla="*/ 1748590 w 5229727"/>
              <a:gd name="connsiteY53" fmla="*/ 4402803 h 7851860"/>
              <a:gd name="connsiteX54" fmla="*/ 1684421 w 5229727"/>
              <a:gd name="connsiteY54" fmla="*/ 4499055 h 7851860"/>
              <a:gd name="connsiteX55" fmla="*/ 1604211 w 5229727"/>
              <a:gd name="connsiteY55" fmla="*/ 4627392 h 7851860"/>
              <a:gd name="connsiteX56" fmla="*/ 1588169 w 5229727"/>
              <a:gd name="connsiteY56" fmla="*/ 4675518 h 7851860"/>
              <a:gd name="connsiteX57" fmla="*/ 1540043 w 5229727"/>
              <a:gd name="connsiteY57" fmla="*/ 4691561 h 7851860"/>
              <a:gd name="connsiteX58" fmla="*/ 1507958 w 5229727"/>
              <a:gd name="connsiteY58" fmla="*/ 4755729 h 7851860"/>
              <a:gd name="connsiteX59" fmla="*/ 1475874 w 5229727"/>
              <a:gd name="connsiteY59" fmla="*/ 4851982 h 7851860"/>
              <a:gd name="connsiteX60" fmla="*/ 1379621 w 5229727"/>
              <a:gd name="connsiteY60" fmla="*/ 4948234 h 7851860"/>
              <a:gd name="connsiteX61" fmla="*/ 1331495 w 5229727"/>
              <a:gd name="connsiteY61" fmla="*/ 4996361 h 7851860"/>
              <a:gd name="connsiteX62" fmla="*/ 1299411 w 5229727"/>
              <a:gd name="connsiteY62" fmla="*/ 5044487 h 7851860"/>
              <a:gd name="connsiteX63" fmla="*/ 1219200 w 5229727"/>
              <a:gd name="connsiteY63" fmla="*/ 5124697 h 7851860"/>
              <a:gd name="connsiteX64" fmla="*/ 1187116 w 5229727"/>
              <a:gd name="connsiteY64" fmla="*/ 5172824 h 7851860"/>
              <a:gd name="connsiteX65" fmla="*/ 1155032 w 5229727"/>
              <a:gd name="connsiteY65" fmla="*/ 5285118 h 7851860"/>
              <a:gd name="connsiteX66" fmla="*/ 1138990 w 5229727"/>
              <a:gd name="connsiteY66" fmla="*/ 5333245 h 7851860"/>
              <a:gd name="connsiteX67" fmla="*/ 1106906 w 5229727"/>
              <a:gd name="connsiteY67" fmla="*/ 5381371 h 7851860"/>
              <a:gd name="connsiteX68" fmla="*/ 1090864 w 5229727"/>
              <a:gd name="connsiteY68" fmla="*/ 5445539 h 7851860"/>
              <a:gd name="connsiteX69" fmla="*/ 1042737 w 5229727"/>
              <a:gd name="connsiteY69" fmla="*/ 5477624 h 7851860"/>
              <a:gd name="connsiteX70" fmla="*/ 1010653 w 5229727"/>
              <a:gd name="connsiteY70" fmla="*/ 5605961 h 7851860"/>
              <a:gd name="connsiteX71" fmla="*/ 946485 w 5229727"/>
              <a:gd name="connsiteY71" fmla="*/ 5718255 h 7851860"/>
              <a:gd name="connsiteX72" fmla="*/ 898358 w 5229727"/>
              <a:gd name="connsiteY72" fmla="*/ 5798466 h 7851860"/>
              <a:gd name="connsiteX73" fmla="*/ 802106 w 5229727"/>
              <a:gd name="connsiteY73" fmla="*/ 5926803 h 7851860"/>
              <a:gd name="connsiteX74" fmla="*/ 770021 w 5229727"/>
              <a:gd name="connsiteY74" fmla="*/ 5958887 h 7851860"/>
              <a:gd name="connsiteX75" fmla="*/ 737937 w 5229727"/>
              <a:gd name="connsiteY75" fmla="*/ 6023055 h 7851860"/>
              <a:gd name="connsiteX76" fmla="*/ 705853 w 5229727"/>
              <a:gd name="connsiteY76" fmla="*/ 6135350 h 7851860"/>
              <a:gd name="connsiteX77" fmla="*/ 689811 w 5229727"/>
              <a:gd name="connsiteY77" fmla="*/ 6183476 h 7851860"/>
              <a:gd name="connsiteX78" fmla="*/ 641685 w 5229727"/>
              <a:gd name="connsiteY78" fmla="*/ 6408066 h 7851860"/>
              <a:gd name="connsiteX79" fmla="*/ 561474 w 5229727"/>
              <a:gd name="connsiteY79" fmla="*/ 6504318 h 7851860"/>
              <a:gd name="connsiteX80" fmla="*/ 545432 w 5229727"/>
              <a:gd name="connsiteY80" fmla="*/ 6568487 h 7851860"/>
              <a:gd name="connsiteX81" fmla="*/ 513348 w 5229727"/>
              <a:gd name="connsiteY81" fmla="*/ 6616613 h 7851860"/>
              <a:gd name="connsiteX82" fmla="*/ 497306 w 5229727"/>
              <a:gd name="connsiteY82" fmla="*/ 6696824 h 7851860"/>
              <a:gd name="connsiteX83" fmla="*/ 465221 w 5229727"/>
              <a:gd name="connsiteY83" fmla="*/ 6744950 h 7851860"/>
              <a:gd name="connsiteX84" fmla="*/ 433137 w 5229727"/>
              <a:gd name="connsiteY84" fmla="*/ 6809118 h 7851860"/>
              <a:gd name="connsiteX85" fmla="*/ 417095 w 5229727"/>
              <a:gd name="connsiteY85" fmla="*/ 6857245 h 7851860"/>
              <a:gd name="connsiteX86" fmla="*/ 385011 w 5229727"/>
              <a:gd name="connsiteY86" fmla="*/ 6905371 h 7851860"/>
              <a:gd name="connsiteX87" fmla="*/ 304800 w 5229727"/>
              <a:gd name="connsiteY87" fmla="*/ 6985582 h 7851860"/>
              <a:gd name="connsiteX88" fmla="*/ 272716 w 5229727"/>
              <a:gd name="connsiteY88" fmla="*/ 7097876 h 7851860"/>
              <a:gd name="connsiteX89" fmla="*/ 256674 w 5229727"/>
              <a:gd name="connsiteY89" fmla="*/ 7146003 h 7851860"/>
              <a:gd name="connsiteX90" fmla="*/ 192506 w 5229727"/>
              <a:gd name="connsiteY90" fmla="*/ 7386634 h 7851860"/>
              <a:gd name="connsiteX91" fmla="*/ 160421 w 5229727"/>
              <a:gd name="connsiteY91" fmla="*/ 7450803 h 7851860"/>
              <a:gd name="connsiteX92" fmla="*/ 144379 w 5229727"/>
              <a:gd name="connsiteY92" fmla="*/ 7498929 h 7851860"/>
              <a:gd name="connsiteX93" fmla="*/ 112295 w 5229727"/>
              <a:gd name="connsiteY93" fmla="*/ 7563097 h 7851860"/>
              <a:gd name="connsiteX94" fmla="*/ 96253 w 5229727"/>
              <a:gd name="connsiteY94" fmla="*/ 7611224 h 7851860"/>
              <a:gd name="connsiteX95" fmla="*/ 48127 w 5229727"/>
              <a:gd name="connsiteY95" fmla="*/ 7659350 h 7851860"/>
              <a:gd name="connsiteX96" fmla="*/ 16043 w 5229727"/>
              <a:gd name="connsiteY96" fmla="*/ 7771645 h 7851860"/>
              <a:gd name="connsiteX97" fmla="*/ 0 w 5229727"/>
              <a:gd name="connsiteY97" fmla="*/ 7819771 h 7851860"/>
              <a:gd name="connsiteX98" fmla="*/ 48127 w 5229727"/>
              <a:gd name="connsiteY98" fmla="*/ 7851855 h 7851860"/>
              <a:gd name="connsiteX99" fmla="*/ 737937 w 5229727"/>
              <a:gd name="connsiteY99" fmla="*/ 7803729 h 7851860"/>
              <a:gd name="connsiteX100" fmla="*/ 753979 w 5229727"/>
              <a:gd name="connsiteY100" fmla="*/ 7723518 h 7851860"/>
              <a:gd name="connsiteX101" fmla="*/ 770021 w 5229727"/>
              <a:gd name="connsiteY101" fmla="*/ 7675392 h 7851860"/>
              <a:gd name="connsiteX102" fmla="*/ 802106 w 5229727"/>
              <a:gd name="connsiteY102" fmla="*/ 7643308 h 7851860"/>
              <a:gd name="connsiteX103" fmla="*/ 850232 w 5229727"/>
              <a:gd name="connsiteY103" fmla="*/ 7579139 h 7851860"/>
              <a:gd name="connsiteX104" fmla="*/ 930443 w 5229727"/>
              <a:gd name="connsiteY104" fmla="*/ 7418718 h 7851860"/>
              <a:gd name="connsiteX105" fmla="*/ 946485 w 5229727"/>
              <a:gd name="connsiteY105" fmla="*/ 7370592 h 7851860"/>
              <a:gd name="connsiteX106" fmla="*/ 978569 w 5229727"/>
              <a:gd name="connsiteY106" fmla="*/ 7306424 h 7851860"/>
              <a:gd name="connsiteX107" fmla="*/ 994611 w 5229727"/>
              <a:gd name="connsiteY107" fmla="*/ 7210171 h 7851860"/>
              <a:gd name="connsiteX108" fmla="*/ 1026695 w 5229727"/>
              <a:gd name="connsiteY108" fmla="*/ 7097876 h 7851860"/>
              <a:gd name="connsiteX109" fmla="*/ 1058779 w 5229727"/>
              <a:gd name="connsiteY109" fmla="*/ 6857245 h 7851860"/>
              <a:gd name="connsiteX110" fmla="*/ 1122948 w 5229727"/>
              <a:gd name="connsiteY110" fmla="*/ 6744950 h 7851860"/>
              <a:gd name="connsiteX111" fmla="*/ 1171074 w 5229727"/>
              <a:gd name="connsiteY111" fmla="*/ 6696824 h 7851860"/>
              <a:gd name="connsiteX112" fmla="*/ 1235243 w 5229727"/>
              <a:gd name="connsiteY112" fmla="*/ 6616613 h 7851860"/>
              <a:gd name="connsiteX113" fmla="*/ 1283369 w 5229727"/>
              <a:gd name="connsiteY113" fmla="*/ 6504318 h 7851860"/>
              <a:gd name="connsiteX114" fmla="*/ 1315453 w 5229727"/>
              <a:gd name="connsiteY114" fmla="*/ 6456192 h 7851860"/>
              <a:gd name="connsiteX115" fmla="*/ 1331495 w 5229727"/>
              <a:gd name="connsiteY115" fmla="*/ 6408066 h 7851860"/>
              <a:gd name="connsiteX116" fmla="*/ 1363579 w 5229727"/>
              <a:gd name="connsiteY116" fmla="*/ 6327855 h 7851860"/>
              <a:gd name="connsiteX117" fmla="*/ 1395664 w 5229727"/>
              <a:gd name="connsiteY117" fmla="*/ 6231603 h 7851860"/>
              <a:gd name="connsiteX118" fmla="*/ 1411706 w 5229727"/>
              <a:gd name="connsiteY118" fmla="*/ 6183476 h 7851860"/>
              <a:gd name="connsiteX119" fmla="*/ 1427748 w 5229727"/>
              <a:gd name="connsiteY119" fmla="*/ 6119308 h 7851860"/>
              <a:gd name="connsiteX120" fmla="*/ 1475874 w 5229727"/>
              <a:gd name="connsiteY120" fmla="*/ 6055139 h 7851860"/>
              <a:gd name="connsiteX121" fmla="*/ 1524000 w 5229727"/>
              <a:gd name="connsiteY121" fmla="*/ 5942845 h 7851860"/>
              <a:gd name="connsiteX122" fmla="*/ 1556085 w 5229727"/>
              <a:gd name="connsiteY122" fmla="*/ 5846592 h 7851860"/>
              <a:gd name="connsiteX123" fmla="*/ 1636295 w 5229727"/>
              <a:gd name="connsiteY123" fmla="*/ 5702213 h 7851860"/>
              <a:gd name="connsiteX124" fmla="*/ 1764632 w 5229727"/>
              <a:gd name="connsiteY124" fmla="*/ 5557834 h 7851860"/>
              <a:gd name="connsiteX125" fmla="*/ 1844843 w 5229727"/>
              <a:gd name="connsiteY125" fmla="*/ 5477624 h 7851860"/>
              <a:gd name="connsiteX126" fmla="*/ 1892969 w 5229727"/>
              <a:gd name="connsiteY126" fmla="*/ 5365329 h 7851860"/>
              <a:gd name="connsiteX127" fmla="*/ 1925053 w 5229727"/>
              <a:gd name="connsiteY127" fmla="*/ 5317203 h 7851860"/>
              <a:gd name="connsiteX128" fmla="*/ 1989221 w 5229727"/>
              <a:gd name="connsiteY128" fmla="*/ 5220950 h 7851860"/>
              <a:gd name="connsiteX129" fmla="*/ 2053390 w 5229727"/>
              <a:gd name="connsiteY129" fmla="*/ 5204908 h 7851860"/>
              <a:gd name="connsiteX130" fmla="*/ 2149643 w 5229727"/>
              <a:gd name="connsiteY130" fmla="*/ 5108655 h 7851860"/>
              <a:gd name="connsiteX131" fmla="*/ 2229853 w 5229727"/>
              <a:gd name="connsiteY131" fmla="*/ 4964276 h 7851860"/>
              <a:gd name="connsiteX132" fmla="*/ 2245895 w 5229727"/>
              <a:gd name="connsiteY132" fmla="*/ 4916150 h 7851860"/>
              <a:gd name="connsiteX133" fmla="*/ 2277979 w 5229727"/>
              <a:gd name="connsiteY133" fmla="*/ 4868024 h 7851860"/>
              <a:gd name="connsiteX134" fmla="*/ 2326106 w 5229727"/>
              <a:gd name="connsiteY134" fmla="*/ 4787813 h 7851860"/>
              <a:gd name="connsiteX135" fmla="*/ 2390274 w 5229727"/>
              <a:gd name="connsiteY135" fmla="*/ 4675518 h 7851860"/>
              <a:gd name="connsiteX136" fmla="*/ 2470485 w 5229727"/>
              <a:gd name="connsiteY136" fmla="*/ 4595308 h 7851860"/>
              <a:gd name="connsiteX137" fmla="*/ 2502569 w 5229727"/>
              <a:gd name="connsiteY137" fmla="*/ 4547182 h 7851860"/>
              <a:gd name="connsiteX138" fmla="*/ 2582779 w 5229727"/>
              <a:gd name="connsiteY138" fmla="*/ 4466971 h 7851860"/>
              <a:gd name="connsiteX139" fmla="*/ 2614864 w 5229727"/>
              <a:gd name="connsiteY139" fmla="*/ 4434887 h 7851860"/>
              <a:gd name="connsiteX140" fmla="*/ 2662990 w 5229727"/>
              <a:gd name="connsiteY140" fmla="*/ 4370718 h 7851860"/>
              <a:gd name="connsiteX141" fmla="*/ 2679032 w 5229727"/>
              <a:gd name="connsiteY141" fmla="*/ 4306550 h 7851860"/>
              <a:gd name="connsiteX142" fmla="*/ 2839453 w 5229727"/>
              <a:gd name="connsiteY142" fmla="*/ 4226339 h 7851860"/>
              <a:gd name="connsiteX143" fmla="*/ 2887579 w 5229727"/>
              <a:gd name="connsiteY143" fmla="*/ 4210297 h 7851860"/>
              <a:gd name="connsiteX144" fmla="*/ 2919664 w 5229727"/>
              <a:gd name="connsiteY144" fmla="*/ 4162171 h 7851860"/>
              <a:gd name="connsiteX145" fmla="*/ 2951748 w 5229727"/>
              <a:gd name="connsiteY145" fmla="*/ 4098003 h 7851860"/>
              <a:gd name="connsiteX146" fmla="*/ 2983832 w 5229727"/>
              <a:gd name="connsiteY146" fmla="*/ 4065918 h 7851860"/>
              <a:gd name="connsiteX147" fmla="*/ 3064043 w 5229727"/>
              <a:gd name="connsiteY147" fmla="*/ 3985708 h 7851860"/>
              <a:gd name="connsiteX148" fmla="*/ 3112169 w 5229727"/>
              <a:gd name="connsiteY148" fmla="*/ 3953624 h 7851860"/>
              <a:gd name="connsiteX149" fmla="*/ 3160295 w 5229727"/>
              <a:gd name="connsiteY149" fmla="*/ 3937582 h 7851860"/>
              <a:gd name="connsiteX150" fmla="*/ 3208421 w 5229727"/>
              <a:gd name="connsiteY150" fmla="*/ 3841329 h 7851860"/>
              <a:gd name="connsiteX151" fmla="*/ 3240506 w 5229727"/>
              <a:gd name="connsiteY151" fmla="*/ 3809245 h 7851860"/>
              <a:gd name="connsiteX152" fmla="*/ 3304674 w 5229727"/>
              <a:gd name="connsiteY152" fmla="*/ 3729034 h 7851860"/>
              <a:gd name="connsiteX153" fmla="*/ 3433011 w 5229727"/>
              <a:gd name="connsiteY153" fmla="*/ 3584655 h 7851860"/>
              <a:gd name="connsiteX154" fmla="*/ 3529264 w 5229727"/>
              <a:gd name="connsiteY154" fmla="*/ 3520487 h 7851860"/>
              <a:gd name="connsiteX155" fmla="*/ 3593432 w 5229727"/>
              <a:gd name="connsiteY155" fmla="*/ 3408192 h 7851860"/>
              <a:gd name="connsiteX156" fmla="*/ 3625516 w 5229727"/>
              <a:gd name="connsiteY156" fmla="*/ 3344024 h 7851860"/>
              <a:gd name="connsiteX157" fmla="*/ 3705727 w 5229727"/>
              <a:gd name="connsiteY157" fmla="*/ 3279855 h 7851860"/>
              <a:gd name="connsiteX158" fmla="*/ 3753853 w 5229727"/>
              <a:gd name="connsiteY158" fmla="*/ 3263813 h 7851860"/>
              <a:gd name="connsiteX159" fmla="*/ 3834064 w 5229727"/>
              <a:gd name="connsiteY159" fmla="*/ 3183603 h 7851860"/>
              <a:gd name="connsiteX160" fmla="*/ 3866148 w 5229727"/>
              <a:gd name="connsiteY160" fmla="*/ 3071308 h 7851860"/>
              <a:gd name="connsiteX161" fmla="*/ 3898232 w 5229727"/>
              <a:gd name="connsiteY161" fmla="*/ 3023182 h 7851860"/>
              <a:gd name="connsiteX162" fmla="*/ 3946358 w 5229727"/>
              <a:gd name="connsiteY162" fmla="*/ 3007139 h 7851860"/>
              <a:gd name="connsiteX163" fmla="*/ 3978443 w 5229727"/>
              <a:gd name="connsiteY163" fmla="*/ 2975055 h 7851860"/>
              <a:gd name="connsiteX164" fmla="*/ 4026569 w 5229727"/>
              <a:gd name="connsiteY164" fmla="*/ 2959013 h 7851860"/>
              <a:gd name="connsiteX165" fmla="*/ 4122821 w 5229727"/>
              <a:gd name="connsiteY165" fmla="*/ 2862761 h 7851860"/>
              <a:gd name="connsiteX166" fmla="*/ 4154906 w 5229727"/>
              <a:gd name="connsiteY166" fmla="*/ 2830676 h 7851860"/>
              <a:gd name="connsiteX167" fmla="*/ 4203032 w 5229727"/>
              <a:gd name="connsiteY167" fmla="*/ 2798592 h 7851860"/>
              <a:gd name="connsiteX168" fmla="*/ 4219074 w 5229727"/>
              <a:gd name="connsiteY168" fmla="*/ 2734424 h 7851860"/>
              <a:gd name="connsiteX169" fmla="*/ 4251158 w 5229727"/>
              <a:gd name="connsiteY169" fmla="*/ 2702339 h 7851860"/>
              <a:gd name="connsiteX170" fmla="*/ 4315327 w 5229727"/>
              <a:gd name="connsiteY170" fmla="*/ 2541918 h 7851860"/>
              <a:gd name="connsiteX171" fmla="*/ 4411579 w 5229727"/>
              <a:gd name="connsiteY171" fmla="*/ 2477750 h 7851860"/>
              <a:gd name="connsiteX172" fmla="*/ 4443664 w 5229727"/>
              <a:gd name="connsiteY172" fmla="*/ 2445666 h 7851860"/>
              <a:gd name="connsiteX173" fmla="*/ 4459706 w 5229727"/>
              <a:gd name="connsiteY173" fmla="*/ 2397539 h 7851860"/>
              <a:gd name="connsiteX174" fmla="*/ 4572000 w 5229727"/>
              <a:gd name="connsiteY174" fmla="*/ 2253161 h 7851860"/>
              <a:gd name="connsiteX175" fmla="*/ 4652211 w 5229727"/>
              <a:gd name="connsiteY175" fmla="*/ 2092739 h 7851860"/>
              <a:gd name="connsiteX176" fmla="*/ 4748464 w 5229727"/>
              <a:gd name="connsiteY176" fmla="*/ 2012529 h 7851860"/>
              <a:gd name="connsiteX177" fmla="*/ 4780548 w 5229727"/>
              <a:gd name="connsiteY177" fmla="*/ 1964403 h 7851860"/>
              <a:gd name="connsiteX178" fmla="*/ 4812632 w 5229727"/>
              <a:gd name="connsiteY178" fmla="*/ 1868150 h 7851860"/>
              <a:gd name="connsiteX179" fmla="*/ 4844716 w 5229727"/>
              <a:gd name="connsiteY179" fmla="*/ 1755855 h 7851860"/>
              <a:gd name="connsiteX180" fmla="*/ 4860758 w 5229727"/>
              <a:gd name="connsiteY180" fmla="*/ 1707729 h 7851860"/>
              <a:gd name="connsiteX181" fmla="*/ 4892843 w 5229727"/>
              <a:gd name="connsiteY181" fmla="*/ 1563350 h 7851860"/>
              <a:gd name="connsiteX182" fmla="*/ 4940969 w 5229727"/>
              <a:gd name="connsiteY182" fmla="*/ 1515224 h 7851860"/>
              <a:gd name="connsiteX183" fmla="*/ 5005137 w 5229727"/>
              <a:gd name="connsiteY183" fmla="*/ 1386887 h 7851860"/>
              <a:gd name="connsiteX184" fmla="*/ 5069306 w 5229727"/>
              <a:gd name="connsiteY184" fmla="*/ 1290634 h 7851860"/>
              <a:gd name="connsiteX185" fmla="*/ 5085348 w 5229727"/>
              <a:gd name="connsiteY185" fmla="*/ 1226466 h 7851860"/>
              <a:gd name="connsiteX186" fmla="*/ 5101390 w 5229727"/>
              <a:gd name="connsiteY186" fmla="*/ 1178339 h 7851860"/>
              <a:gd name="connsiteX187" fmla="*/ 5117432 w 5229727"/>
              <a:gd name="connsiteY187" fmla="*/ 1050003 h 7851860"/>
              <a:gd name="connsiteX188" fmla="*/ 5133474 w 5229727"/>
              <a:gd name="connsiteY188" fmla="*/ 985834 h 7851860"/>
              <a:gd name="connsiteX189" fmla="*/ 5165558 w 5229727"/>
              <a:gd name="connsiteY189" fmla="*/ 761245 h 7851860"/>
              <a:gd name="connsiteX190" fmla="*/ 5197643 w 5229727"/>
              <a:gd name="connsiteY190" fmla="*/ 664992 h 7851860"/>
              <a:gd name="connsiteX191" fmla="*/ 5213685 w 5229727"/>
              <a:gd name="connsiteY191" fmla="*/ 456445 h 7851860"/>
              <a:gd name="connsiteX192" fmla="*/ 5229727 w 5229727"/>
              <a:gd name="connsiteY192" fmla="*/ 312066 h 7851860"/>
              <a:gd name="connsiteX193" fmla="*/ 5213685 w 5229727"/>
              <a:gd name="connsiteY193" fmla="*/ 39350 h 7851860"/>
              <a:gd name="connsiteX194" fmla="*/ 5165558 w 5229727"/>
              <a:gd name="connsiteY194" fmla="*/ 87476 h 7851860"/>
              <a:gd name="connsiteX195" fmla="*/ 5037221 w 5229727"/>
              <a:gd name="connsiteY195" fmla="*/ 119561 h 7851860"/>
              <a:gd name="connsiteX196" fmla="*/ 4844716 w 5229727"/>
              <a:gd name="connsiteY196" fmla="*/ 103518 h 7851860"/>
              <a:gd name="connsiteX197" fmla="*/ 4796590 w 5229727"/>
              <a:gd name="connsiteY197" fmla="*/ 87476 h 7851860"/>
              <a:gd name="connsiteX198" fmla="*/ 4732421 w 5229727"/>
              <a:gd name="connsiteY198" fmla="*/ 71434 h 7851860"/>
              <a:gd name="connsiteX199" fmla="*/ 4523874 w 5229727"/>
              <a:gd name="connsiteY199" fmla="*/ 7266 h 7851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5229727" h="7851860">
                <a:moveTo>
                  <a:pt x="4523874" y="7266"/>
                </a:moveTo>
                <a:cubicBezTo>
                  <a:pt x="4486443" y="39350"/>
                  <a:pt x="4516806" y="178685"/>
                  <a:pt x="4507832" y="263939"/>
                </a:cubicBezTo>
                <a:cubicBezTo>
                  <a:pt x="4504423" y="296322"/>
                  <a:pt x="4470792" y="351290"/>
                  <a:pt x="4459706" y="376234"/>
                </a:cubicBezTo>
                <a:cubicBezTo>
                  <a:pt x="4448010" y="402549"/>
                  <a:pt x="4436727" y="429126"/>
                  <a:pt x="4427621" y="456445"/>
                </a:cubicBezTo>
                <a:cubicBezTo>
                  <a:pt x="4420649" y="477361"/>
                  <a:pt x="4417636" y="499414"/>
                  <a:pt x="4411579" y="520613"/>
                </a:cubicBezTo>
                <a:cubicBezTo>
                  <a:pt x="4406934" y="536872"/>
                  <a:pt x="4400884" y="552697"/>
                  <a:pt x="4395537" y="568739"/>
                </a:cubicBezTo>
                <a:cubicBezTo>
                  <a:pt x="4385117" y="631261"/>
                  <a:pt x="4370334" y="715361"/>
                  <a:pt x="4363453" y="777287"/>
                </a:cubicBezTo>
                <a:cubicBezTo>
                  <a:pt x="4356931" y="835989"/>
                  <a:pt x="4355217" y="895205"/>
                  <a:pt x="4347411" y="953750"/>
                </a:cubicBezTo>
                <a:cubicBezTo>
                  <a:pt x="4342935" y="987320"/>
                  <a:pt x="4326324" y="1033052"/>
                  <a:pt x="4315327" y="1066045"/>
                </a:cubicBezTo>
                <a:cubicBezTo>
                  <a:pt x="4309980" y="1114171"/>
                  <a:pt x="4307246" y="1162660"/>
                  <a:pt x="4299285" y="1210424"/>
                </a:cubicBezTo>
                <a:cubicBezTo>
                  <a:pt x="4296505" y="1227104"/>
                  <a:pt x="4287344" y="1242145"/>
                  <a:pt x="4283243" y="1258550"/>
                </a:cubicBezTo>
                <a:cubicBezTo>
                  <a:pt x="4276630" y="1285002"/>
                  <a:pt x="4271683" y="1311865"/>
                  <a:pt x="4267200" y="1338761"/>
                </a:cubicBezTo>
                <a:cubicBezTo>
                  <a:pt x="4230731" y="1557568"/>
                  <a:pt x="4281157" y="1375015"/>
                  <a:pt x="4219074" y="1499182"/>
                </a:cubicBezTo>
                <a:cubicBezTo>
                  <a:pt x="4211512" y="1514307"/>
                  <a:pt x="4213857" y="1534318"/>
                  <a:pt x="4203032" y="1547308"/>
                </a:cubicBezTo>
                <a:cubicBezTo>
                  <a:pt x="4185916" y="1567848"/>
                  <a:pt x="4160253" y="1579392"/>
                  <a:pt x="4138864" y="1595434"/>
                </a:cubicBezTo>
                <a:cubicBezTo>
                  <a:pt x="4134420" y="1617655"/>
                  <a:pt x="4122194" y="1696025"/>
                  <a:pt x="4106779" y="1723771"/>
                </a:cubicBezTo>
                <a:cubicBezTo>
                  <a:pt x="4088052" y="1757479"/>
                  <a:pt x="4054805" y="1783442"/>
                  <a:pt x="4042611" y="1820024"/>
                </a:cubicBezTo>
                <a:cubicBezTo>
                  <a:pt x="4014375" y="1904732"/>
                  <a:pt x="4035949" y="1854080"/>
                  <a:pt x="3962400" y="1964403"/>
                </a:cubicBezTo>
                <a:cubicBezTo>
                  <a:pt x="3933372" y="2007945"/>
                  <a:pt x="3912829" y="2045576"/>
                  <a:pt x="3866148" y="2076697"/>
                </a:cubicBezTo>
                <a:cubicBezTo>
                  <a:pt x="3842188" y="2092671"/>
                  <a:pt x="3811110" y="2094797"/>
                  <a:pt x="3785937" y="2108782"/>
                </a:cubicBezTo>
                <a:cubicBezTo>
                  <a:pt x="3762565" y="2121767"/>
                  <a:pt x="3743158" y="2140866"/>
                  <a:pt x="3721769" y="2156908"/>
                </a:cubicBezTo>
                <a:cubicBezTo>
                  <a:pt x="3705727" y="2183645"/>
                  <a:pt x="3687587" y="2209230"/>
                  <a:pt x="3673643" y="2237118"/>
                </a:cubicBezTo>
                <a:cubicBezTo>
                  <a:pt x="3644210" y="2295983"/>
                  <a:pt x="3677896" y="2287757"/>
                  <a:pt x="3609474" y="2333371"/>
                </a:cubicBezTo>
                <a:cubicBezTo>
                  <a:pt x="3595404" y="2342751"/>
                  <a:pt x="3576473" y="2341851"/>
                  <a:pt x="3561348" y="2349413"/>
                </a:cubicBezTo>
                <a:cubicBezTo>
                  <a:pt x="3520871" y="2369651"/>
                  <a:pt x="3510981" y="2383737"/>
                  <a:pt x="3481137" y="2413582"/>
                </a:cubicBezTo>
                <a:cubicBezTo>
                  <a:pt x="3473026" y="2454135"/>
                  <a:pt x="3466219" y="2524753"/>
                  <a:pt x="3433011" y="2557961"/>
                </a:cubicBezTo>
                <a:cubicBezTo>
                  <a:pt x="3377851" y="2613121"/>
                  <a:pt x="3349149" y="2617999"/>
                  <a:pt x="3288632" y="2638171"/>
                </a:cubicBezTo>
                <a:cubicBezTo>
                  <a:pt x="3272590" y="2654213"/>
                  <a:pt x="3259383" y="2673713"/>
                  <a:pt x="3240506" y="2686297"/>
                </a:cubicBezTo>
                <a:cubicBezTo>
                  <a:pt x="3226436" y="2695677"/>
                  <a:pt x="3204336" y="2690382"/>
                  <a:pt x="3192379" y="2702339"/>
                </a:cubicBezTo>
                <a:cubicBezTo>
                  <a:pt x="3180422" y="2714296"/>
                  <a:pt x="3184549" y="2735684"/>
                  <a:pt x="3176337" y="2750466"/>
                </a:cubicBezTo>
                <a:cubicBezTo>
                  <a:pt x="3139319" y="2817099"/>
                  <a:pt x="3125330" y="2848159"/>
                  <a:pt x="3064043" y="2878803"/>
                </a:cubicBezTo>
                <a:cubicBezTo>
                  <a:pt x="3048918" y="2886365"/>
                  <a:pt x="3031958" y="2889498"/>
                  <a:pt x="3015916" y="2894845"/>
                </a:cubicBezTo>
                <a:cubicBezTo>
                  <a:pt x="2999874" y="2905540"/>
                  <a:pt x="2981423" y="2913296"/>
                  <a:pt x="2967790" y="2926929"/>
                </a:cubicBezTo>
                <a:cubicBezTo>
                  <a:pt x="2954157" y="2940562"/>
                  <a:pt x="2947750" y="2960000"/>
                  <a:pt x="2935706" y="2975055"/>
                </a:cubicBezTo>
                <a:cubicBezTo>
                  <a:pt x="2926258" y="2986865"/>
                  <a:pt x="2914316" y="2996444"/>
                  <a:pt x="2903621" y="3007139"/>
                </a:cubicBezTo>
                <a:cubicBezTo>
                  <a:pt x="2887736" y="3054794"/>
                  <a:pt x="2877586" y="3113384"/>
                  <a:pt x="2839453" y="3151518"/>
                </a:cubicBezTo>
                <a:cubicBezTo>
                  <a:pt x="2825820" y="3165151"/>
                  <a:pt x="2807369" y="3172908"/>
                  <a:pt x="2791327" y="3183603"/>
                </a:cubicBezTo>
                <a:cubicBezTo>
                  <a:pt x="2764590" y="3221034"/>
                  <a:pt x="2741677" y="3261516"/>
                  <a:pt x="2711116" y="3295897"/>
                </a:cubicBezTo>
                <a:cubicBezTo>
                  <a:pt x="2698307" y="3310307"/>
                  <a:pt x="2672556" y="3311242"/>
                  <a:pt x="2662990" y="3327982"/>
                </a:cubicBezTo>
                <a:cubicBezTo>
                  <a:pt x="2619734" y="3403681"/>
                  <a:pt x="2678897" y="3408328"/>
                  <a:pt x="2614864" y="3472361"/>
                </a:cubicBezTo>
                <a:cubicBezTo>
                  <a:pt x="2587598" y="3499627"/>
                  <a:pt x="2550695" y="3515140"/>
                  <a:pt x="2518611" y="3536529"/>
                </a:cubicBezTo>
                <a:cubicBezTo>
                  <a:pt x="2456414" y="3577993"/>
                  <a:pt x="2488776" y="3562516"/>
                  <a:pt x="2422358" y="3584655"/>
                </a:cubicBezTo>
                <a:cubicBezTo>
                  <a:pt x="2417011" y="3600697"/>
                  <a:pt x="2413878" y="3617657"/>
                  <a:pt x="2406316" y="3632782"/>
                </a:cubicBezTo>
                <a:cubicBezTo>
                  <a:pt x="2386872" y="3671671"/>
                  <a:pt x="2366940" y="3695492"/>
                  <a:pt x="2326106" y="3712992"/>
                </a:cubicBezTo>
                <a:cubicBezTo>
                  <a:pt x="2305841" y="3721677"/>
                  <a:pt x="2283327" y="3723687"/>
                  <a:pt x="2261937" y="3729034"/>
                </a:cubicBezTo>
                <a:cubicBezTo>
                  <a:pt x="2251242" y="3745076"/>
                  <a:pt x="2238475" y="3759916"/>
                  <a:pt x="2229853" y="3777161"/>
                </a:cubicBezTo>
                <a:cubicBezTo>
                  <a:pt x="2222291" y="3792286"/>
                  <a:pt x="2221373" y="3810162"/>
                  <a:pt x="2213811" y="3825287"/>
                </a:cubicBezTo>
                <a:cubicBezTo>
                  <a:pt x="2205357" y="3842195"/>
                  <a:pt x="2139958" y="3932132"/>
                  <a:pt x="2133600" y="3937582"/>
                </a:cubicBezTo>
                <a:cubicBezTo>
                  <a:pt x="2115443" y="3953145"/>
                  <a:pt x="2089711" y="3956992"/>
                  <a:pt x="2069432" y="3969666"/>
                </a:cubicBezTo>
                <a:cubicBezTo>
                  <a:pt x="2046759" y="3983836"/>
                  <a:pt x="2026653" y="4001750"/>
                  <a:pt x="2005264" y="4017792"/>
                </a:cubicBezTo>
                <a:cubicBezTo>
                  <a:pt x="1983874" y="4060571"/>
                  <a:pt x="1956220" y="4100755"/>
                  <a:pt x="1941095" y="4146129"/>
                </a:cubicBezTo>
                <a:cubicBezTo>
                  <a:pt x="1930400" y="4178213"/>
                  <a:pt x="1932925" y="4218468"/>
                  <a:pt x="1909011" y="4242382"/>
                </a:cubicBezTo>
                <a:lnTo>
                  <a:pt x="1780674" y="4370718"/>
                </a:lnTo>
                <a:cubicBezTo>
                  <a:pt x="1769979" y="4381413"/>
                  <a:pt x="1755354" y="4389275"/>
                  <a:pt x="1748590" y="4402803"/>
                </a:cubicBezTo>
                <a:cubicBezTo>
                  <a:pt x="1690373" y="4519238"/>
                  <a:pt x="1745666" y="4425561"/>
                  <a:pt x="1684421" y="4499055"/>
                </a:cubicBezTo>
                <a:cubicBezTo>
                  <a:pt x="1643780" y="4547824"/>
                  <a:pt x="1628724" y="4570195"/>
                  <a:pt x="1604211" y="4627392"/>
                </a:cubicBezTo>
                <a:cubicBezTo>
                  <a:pt x="1597550" y="4642935"/>
                  <a:pt x="1600126" y="4663561"/>
                  <a:pt x="1588169" y="4675518"/>
                </a:cubicBezTo>
                <a:cubicBezTo>
                  <a:pt x="1576212" y="4687475"/>
                  <a:pt x="1556085" y="4686213"/>
                  <a:pt x="1540043" y="4691561"/>
                </a:cubicBezTo>
                <a:cubicBezTo>
                  <a:pt x="1529348" y="4712950"/>
                  <a:pt x="1516840" y="4733525"/>
                  <a:pt x="1507958" y="4755729"/>
                </a:cubicBezTo>
                <a:cubicBezTo>
                  <a:pt x="1495398" y="4787130"/>
                  <a:pt x="1499788" y="4828068"/>
                  <a:pt x="1475874" y="4851982"/>
                </a:cubicBezTo>
                <a:lnTo>
                  <a:pt x="1379621" y="4948234"/>
                </a:lnTo>
                <a:cubicBezTo>
                  <a:pt x="1363579" y="4964276"/>
                  <a:pt x="1344080" y="4977484"/>
                  <a:pt x="1331495" y="4996361"/>
                </a:cubicBezTo>
                <a:cubicBezTo>
                  <a:pt x="1320800" y="5012403"/>
                  <a:pt x="1312107" y="5029977"/>
                  <a:pt x="1299411" y="5044487"/>
                </a:cubicBezTo>
                <a:cubicBezTo>
                  <a:pt x="1274512" y="5072943"/>
                  <a:pt x="1240174" y="5093236"/>
                  <a:pt x="1219200" y="5124697"/>
                </a:cubicBezTo>
                <a:cubicBezTo>
                  <a:pt x="1208505" y="5140739"/>
                  <a:pt x="1195738" y="5155579"/>
                  <a:pt x="1187116" y="5172824"/>
                </a:cubicBezTo>
                <a:cubicBezTo>
                  <a:pt x="1174295" y="5198467"/>
                  <a:pt x="1161885" y="5261131"/>
                  <a:pt x="1155032" y="5285118"/>
                </a:cubicBezTo>
                <a:cubicBezTo>
                  <a:pt x="1150386" y="5301377"/>
                  <a:pt x="1146552" y="5318120"/>
                  <a:pt x="1138990" y="5333245"/>
                </a:cubicBezTo>
                <a:cubicBezTo>
                  <a:pt x="1130368" y="5350490"/>
                  <a:pt x="1117601" y="5365329"/>
                  <a:pt x="1106906" y="5381371"/>
                </a:cubicBezTo>
                <a:cubicBezTo>
                  <a:pt x="1101559" y="5402760"/>
                  <a:pt x="1103094" y="5427194"/>
                  <a:pt x="1090864" y="5445539"/>
                </a:cubicBezTo>
                <a:cubicBezTo>
                  <a:pt x="1080169" y="5461581"/>
                  <a:pt x="1051360" y="5460379"/>
                  <a:pt x="1042737" y="5477624"/>
                </a:cubicBezTo>
                <a:cubicBezTo>
                  <a:pt x="1023017" y="5517064"/>
                  <a:pt x="1035113" y="5569271"/>
                  <a:pt x="1010653" y="5605961"/>
                </a:cubicBezTo>
                <a:cubicBezTo>
                  <a:pt x="943423" y="5706806"/>
                  <a:pt x="1014331" y="5596133"/>
                  <a:pt x="946485" y="5718255"/>
                </a:cubicBezTo>
                <a:cubicBezTo>
                  <a:pt x="931342" y="5745512"/>
                  <a:pt x="912302" y="5770577"/>
                  <a:pt x="898358" y="5798466"/>
                </a:cubicBezTo>
                <a:cubicBezTo>
                  <a:pt x="842359" y="5910462"/>
                  <a:pt x="956882" y="5772027"/>
                  <a:pt x="802106" y="5926803"/>
                </a:cubicBezTo>
                <a:lnTo>
                  <a:pt x="770021" y="5958887"/>
                </a:lnTo>
                <a:cubicBezTo>
                  <a:pt x="759326" y="5980276"/>
                  <a:pt x="747357" y="6001075"/>
                  <a:pt x="737937" y="6023055"/>
                </a:cubicBezTo>
                <a:cubicBezTo>
                  <a:pt x="721454" y="6061517"/>
                  <a:pt x="717482" y="6094650"/>
                  <a:pt x="705853" y="6135350"/>
                </a:cubicBezTo>
                <a:cubicBezTo>
                  <a:pt x="701208" y="6151609"/>
                  <a:pt x="695158" y="6167434"/>
                  <a:pt x="689811" y="6183476"/>
                </a:cubicBezTo>
                <a:cubicBezTo>
                  <a:pt x="682901" y="6224937"/>
                  <a:pt x="659451" y="6381418"/>
                  <a:pt x="641685" y="6408066"/>
                </a:cubicBezTo>
                <a:cubicBezTo>
                  <a:pt x="597015" y="6475068"/>
                  <a:pt x="623233" y="6442559"/>
                  <a:pt x="561474" y="6504318"/>
                </a:cubicBezTo>
                <a:cubicBezTo>
                  <a:pt x="556127" y="6525708"/>
                  <a:pt x="554117" y="6548222"/>
                  <a:pt x="545432" y="6568487"/>
                </a:cubicBezTo>
                <a:cubicBezTo>
                  <a:pt x="537837" y="6586208"/>
                  <a:pt x="520118" y="6598560"/>
                  <a:pt x="513348" y="6616613"/>
                </a:cubicBezTo>
                <a:cubicBezTo>
                  <a:pt x="503774" y="6642143"/>
                  <a:pt x="506880" y="6671294"/>
                  <a:pt x="497306" y="6696824"/>
                </a:cubicBezTo>
                <a:cubicBezTo>
                  <a:pt x="490536" y="6714877"/>
                  <a:pt x="474787" y="6728210"/>
                  <a:pt x="465221" y="6744950"/>
                </a:cubicBezTo>
                <a:cubicBezTo>
                  <a:pt x="453356" y="6765713"/>
                  <a:pt x="442557" y="6787138"/>
                  <a:pt x="433137" y="6809118"/>
                </a:cubicBezTo>
                <a:cubicBezTo>
                  <a:pt x="426476" y="6824661"/>
                  <a:pt x="424657" y="6842120"/>
                  <a:pt x="417095" y="6857245"/>
                </a:cubicBezTo>
                <a:cubicBezTo>
                  <a:pt x="408473" y="6874490"/>
                  <a:pt x="397707" y="6890861"/>
                  <a:pt x="385011" y="6905371"/>
                </a:cubicBezTo>
                <a:cubicBezTo>
                  <a:pt x="360112" y="6933827"/>
                  <a:pt x="304800" y="6985582"/>
                  <a:pt x="304800" y="6985582"/>
                </a:cubicBezTo>
                <a:cubicBezTo>
                  <a:pt x="266339" y="7100966"/>
                  <a:pt x="313000" y="6956881"/>
                  <a:pt x="272716" y="7097876"/>
                </a:cubicBezTo>
                <a:cubicBezTo>
                  <a:pt x="268070" y="7114135"/>
                  <a:pt x="261123" y="7129689"/>
                  <a:pt x="256674" y="7146003"/>
                </a:cubicBezTo>
                <a:cubicBezTo>
                  <a:pt x="241011" y="7203436"/>
                  <a:pt x="213871" y="7327880"/>
                  <a:pt x="192506" y="7386634"/>
                </a:cubicBezTo>
                <a:cubicBezTo>
                  <a:pt x="184333" y="7409109"/>
                  <a:pt x="169841" y="7428822"/>
                  <a:pt x="160421" y="7450803"/>
                </a:cubicBezTo>
                <a:cubicBezTo>
                  <a:pt x="153760" y="7466345"/>
                  <a:pt x="151040" y="7483386"/>
                  <a:pt x="144379" y="7498929"/>
                </a:cubicBezTo>
                <a:cubicBezTo>
                  <a:pt x="134959" y="7520909"/>
                  <a:pt x="121715" y="7541117"/>
                  <a:pt x="112295" y="7563097"/>
                </a:cubicBezTo>
                <a:cubicBezTo>
                  <a:pt x="105634" y="7578640"/>
                  <a:pt x="105633" y="7597154"/>
                  <a:pt x="96253" y="7611224"/>
                </a:cubicBezTo>
                <a:cubicBezTo>
                  <a:pt x="83669" y="7630101"/>
                  <a:pt x="64169" y="7643308"/>
                  <a:pt x="48127" y="7659350"/>
                </a:cubicBezTo>
                <a:cubicBezTo>
                  <a:pt x="9657" y="7774759"/>
                  <a:pt x="56338" y="7630615"/>
                  <a:pt x="16043" y="7771645"/>
                </a:cubicBezTo>
                <a:cubicBezTo>
                  <a:pt x="11397" y="7787904"/>
                  <a:pt x="5348" y="7803729"/>
                  <a:pt x="0" y="7819771"/>
                </a:cubicBezTo>
                <a:cubicBezTo>
                  <a:pt x="16042" y="7830466"/>
                  <a:pt x="28851" y="7852274"/>
                  <a:pt x="48127" y="7851855"/>
                </a:cubicBezTo>
                <a:cubicBezTo>
                  <a:pt x="278568" y="7846845"/>
                  <a:pt x="511159" y="7844961"/>
                  <a:pt x="737937" y="7803729"/>
                </a:cubicBezTo>
                <a:cubicBezTo>
                  <a:pt x="764764" y="7798851"/>
                  <a:pt x="747366" y="7749970"/>
                  <a:pt x="753979" y="7723518"/>
                </a:cubicBezTo>
                <a:cubicBezTo>
                  <a:pt x="758080" y="7707113"/>
                  <a:pt x="761321" y="7689892"/>
                  <a:pt x="770021" y="7675392"/>
                </a:cubicBezTo>
                <a:cubicBezTo>
                  <a:pt x="777803" y="7662423"/>
                  <a:pt x="792423" y="7654927"/>
                  <a:pt x="802106" y="7643308"/>
                </a:cubicBezTo>
                <a:cubicBezTo>
                  <a:pt x="819223" y="7622768"/>
                  <a:pt x="836967" y="7602353"/>
                  <a:pt x="850232" y="7579139"/>
                </a:cubicBezTo>
                <a:cubicBezTo>
                  <a:pt x="879894" y="7527231"/>
                  <a:pt x="905389" y="7473001"/>
                  <a:pt x="930443" y="7418718"/>
                </a:cubicBezTo>
                <a:cubicBezTo>
                  <a:pt x="937529" y="7403365"/>
                  <a:pt x="939824" y="7386135"/>
                  <a:pt x="946485" y="7370592"/>
                </a:cubicBezTo>
                <a:cubicBezTo>
                  <a:pt x="955905" y="7348612"/>
                  <a:pt x="967874" y="7327813"/>
                  <a:pt x="978569" y="7306424"/>
                </a:cubicBezTo>
                <a:cubicBezTo>
                  <a:pt x="983916" y="7274340"/>
                  <a:pt x="987297" y="7241865"/>
                  <a:pt x="994611" y="7210171"/>
                </a:cubicBezTo>
                <a:cubicBezTo>
                  <a:pt x="1003365" y="7172238"/>
                  <a:pt x="1019521" y="7136139"/>
                  <a:pt x="1026695" y="7097876"/>
                </a:cubicBezTo>
                <a:cubicBezTo>
                  <a:pt x="1034681" y="7055286"/>
                  <a:pt x="1042601" y="6911171"/>
                  <a:pt x="1058779" y="6857245"/>
                </a:cubicBezTo>
                <a:cubicBezTo>
                  <a:pt x="1066134" y="6832730"/>
                  <a:pt x="1104488" y="6767102"/>
                  <a:pt x="1122948" y="6744950"/>
                </a:cubicBezTo>
                <a:cubicBezTo>
                  <a:pt x="1137472" y="6727522"/>
                  <a:pt x="1156550" y="6714253"/>
                  <a:pt x="1171074" y="6696824"/>
                </a:cubicBezTo>
                <a:cubicBezTo>
                  <a:pt x="1272249" y="6575413"/>
                  <a:pt x="1141907" y="6709946"/>
                  <a:pt x="1235243" y="6616613"/>
                </a:cubicBezTo>
                <a:cubicBezTo>
                  <a:pt x="1253240" y="6562621"/>
                  <a:pt x="1251653" y="6559822"/>
                  <a:pt x="1283369" y="6504318"/>
                </a:cubicBezTo>
                <a:cubicBezTo>
                  <a:pt x="1292935" y="6487578"/>
                  <a:pt x="1306831" y="6473437"/>
                  <a:pt x="1315453" y="6456192"/>
                </a:cubicBezTo>
                <a:cubicBezTo>
                  <a:pt x="1323015" y="6441067"/>
                  <a:pt x="1325558" y="6423899"/>
                  <a:pt x="1331495" y="6408066"/>
                </a:cubicBezTo>
                <a:cubicBezTo>
                  <a:pt x="1341606" y="6381103"/>
                  <a:pt x="1353738" y="6354918"/>
                  <a:pt x="1363579" y="6327855"/>
                </a:cubicBezTo>
                <a:cubicBezTo>
                  <a:pt x="1375137" y="6296072"/>
                  <a:pt x="1384969" y="6263687"/>
                  <a:pt x="1395664" y="6231603"/>
                </a:cubicBezTo>
                <a:cubicBezTo>
                  <a:pt x="1401012" y="6215561"/>
                  <a:pt x="1407605" y="6199881"/>
                  <a:pt x="1411706" y="6183476"/>
                </a:cubicBezTo>
                <a:cubicBezTo>
                  <a:pt x="1417053" y="6162087"/>
                  <a:pt x="1417888" y="6139028"/>
                  <a:pt x="1427748" y="6119308"/>
                </a:cubicBezTo>
                <a:cubicBezTo>
                  <a:pt x="1439705" y="6095394"/>
                  <a:pt x="1459832" y="6076529"/>
                  <a:pt x="1475874" y="6055139"/>
                </a:cubicBezTo>
                <a:cubicBezTo>
                  <a:pt x="1527510" y="5900232"/>
                  <a:pt x="1444711" y="6141065"/>
                  <a:pt x="1524000" y="5942845"/>
                </a:cubicBezTo>
                <a:cubicBezTo>
                  <a:pt x="1536561" y="5911444"/>
                  <a:pt x="1540960" y="5876842"/>
                  <a:pt x="1556085" y="5846592"/>
                </a:cubicBezTo>
                <a:cubicBezTo>
                  <a:pt x="1596715" y="5765332"/>
                  <a:pt x="1592977" y="5762859"/>
                  <a:pt x="1636295" y="5702213"/>
                </a:cubicBezTo>
                <a:cubicBezTo>
                  <a:pt x="1727685" y="5574267"/>
                  <a:pt x="1636415" y="5704368"/>
                  <a:pt x="1764632" y="5557834"/>
                </a:cubicBezTo>
                <a:cubicBezTo>
                  <a:pt x="1839494" y="5472277"/>
                  <a:pt x="1748590" y="5541791"/>
                  <a:pt x="1844843" y="5477624"/>
                </a:cubicBezTo>
                <a:cubicBezTo>
                  <a:pt x="1925394" y="5356796"/>
                  <a:pt x="1830813" y="5510360"/>
                  <a:pt x="1892969" y="5365329"/>
                </a:cubicBezTo>
                <a:cubicBezTo>
                  <a:pt x="1900564" y="5347608"/>
                  <a:pt x="1914358" y="5333245"/>
                  <a:pt x="1925053" y="5317203"/>
                </a:cubicBezTo>
                <a:cubicBezTo>
                  <a:pt x="1940366" y="5271263"/>
                  <a:pt x="1939741" y="5249224"/>
                  <a:pt x="1989221" y="5220950"/>
                </a:cubicBezTo>
                <a:cubicBezTo>
                  <a:pt x="2008364" y="5210011"/>
                  <a:pt x="2032000" y="5210255"/>
                  <a:pt x="2053390" y="5204908"/>
                </a:cubicBezTo>
                <a:cubicBezTo>
                  <a:pt x="2100453" y="5169611"/>
                  <a:pt x="2126185" y="5161435"/>
                  <a:pt x="2149643" y="5108655"/>
                </a:cubicBezTo>
                <a:cubicBezTo>
                  <a:pt x="2212458" y="4967323"/>
                  <a:pt x="2142011" y="5052120"/>
                  <a:pt x="2229853" y="4964276"/>
                </a:cubicBezTo>
                <a:cubicBezTo>
                  <a:pt x="2235200" y="4948234"/>
                  <a:pt x="2238333" y="4931275"/>
                  <a:pt x="2245895" y="4916150"/>
                </a:cubicBezTo>
                <a:cubicBezTo>
                  <a:pt x="2254517" y="4898905"/>
                  <a:pt x="2267761" y="4884373"/>
                  <a:pt x="2277979" y="4868024"/>
                </a:cubicBezTo>
                <a:cubicBezTo>
                  <a:pt x="2294505" y="4841583"/>
                  <a:pt x="2310963" y="4815070"/>
                  <a:pt x="2326106" y="4787813"/>
                </a:cubicBezTo>
                <a:cubicBezTo>
                  <a:pt x="2348630" y="4747271"/>
                  <a:pt x="2359585" y="4710591"/>
                  <a:pt x="2390274" y="4675518"/>
                </a:cubicBezTo>
                <a:cubicBezTo>
                  <a:pt x="2415173" y="4647062"/>
                  <a:pt x="2449511" y="4626769"/>
                  <a:pt x="2470485" y="4595308"/>
                </a:cubicBezTo>
                <a:cubicBezTo>
                  <a:pt x="2481180" y="4579266"/>
                  <a:pt x="2489873" y="4561692"/>
                  <a:pt x="2502569" y="4547182"/>
                </a:cubicBezTo>
                <a:cubicBezTo>
                  <a:pt x="2527468" y="4518726"/>
                  <a:pt x="2556042" y="4493708"/>
                  <a:pt x="2582779" y="4466971"/>
                </a:cubicBezTo>
                <a:cubicBezTo>
                  <a:pt x="2593474" y="4456276"/>
                  <a:pt x="2605789" y="4446987"/>
                  <a:pt x="2614864" y="4434887"/>
                </a:cubicBezTo>
                <a:lnTo>
                  <a:pt x="2662990" y="4370718"/>
                </a:lnTo>
                <a:cubicBezTo>
                  <a:pt x="2668337" y="4349329"/>
                  <a:pt x="2664513" y="4323142"/>
                  <a:pt x="2679032" y="4306550"/>
                </a:cubicBezTo>
                <a:cubicBezTo>
                  <a:pt x="2737364" y="4239885"/>
                  <a:pt x="2770047" y="4246170"/>
                  <a:pt x="2839453" y="4226339"/>
                </a:cubicBezTo>
                <a:cubicBezTo>
                  <a:pt x="2855712" y="4221693"/>
                  <a:pt x="2871537" y="4215644"/>
                  <a:pt x="2887579" y="4210297"/>
                </a:cubicBezTo>
                <a:cubicBezTo>
                  <a:pt x="2898274" y="4194255"/>
                  <a:pt x="2910098" y="4178911"/>
                  <a:pt x="2919664" y="4162171"/>
                </a:cubicBezTo>
                <a:cubicBezTo>
                  <a:pt x="2931529" y="4141408"/>
                  <a:pt x="2938483" y="4117901"/>
                  <a:pt x="2951748" y="4098003"/>
                </a:cubicBezTo>
                <a:cubicBezTo>
                  <a:pt x="2960138" y="4085418"/>
                  <a:pt x="2975442" y="4078503"/>
                  <a:pt x="2983832" y="4065918"/>
                </a:cubicBezTo>
                <a:cubicBezTo>
                  <a:pt x="3040469" y="3980962"/>
                  <a:pt x="2981215" y="4013317"/>
                  <a:pt x="3064043" y="3985708"/>
                </a:cubicBezTo>
                <a:cubicBezTo>
                  <a:pt x="3080085" y="3975013"/>
                  <a:pt x="3094924" y="3962246"/>
                  <a:pt x="3112169" y="3953624"/>
                </a:cubicBezTo>
                <a:cubicBezTo>
                  <a:pt x="3127294" y="3946062"/>
                  <a:pt x="3147091" y="3948146"/>
                  <a:pt x="3160295" y="3937582"/>
                </a:cubicBezTo>
                <a:cubicBezTo>
                  <a:pt x="3207104" y="3900134"/>
                  <a:pt x="3181594" y="3886040"/>
                  <a:pt x="3208421" y="3841329"/>
                </a:cubicBezTo>
                <a:cubicBezTo>
                  <a:pt x="3216203" y="3828360"/>
                  <a:pt x="3229811" y="3819940"/>
                  <a:pt x="3240506" y="3809245"/>
                </a:cubicBezTo>
                <a:cubicBezTo>
                  <a:pt x="3271736" y="3715552"/>
                  <a:pt x="3232112" y="3801596"/>
                  <a:pt x="3304674" y="3729034"/>
                </a:cubicBezTo>
                <a:cubicBezTo>
                  <a:pt x="3376214" y="3657494"/>
                  <a:pt x="3332867" y="3651417"/>
                  <a:pt x="3433011" y="3584655"/>
                </a:cubicBezTo>
                <a:lnTo>
                  <a:pt x="3529264" y="3520487"/>
                </a:lnTo>
                <a:cubicBezTo>
                  <a:pt x="3560781" y="3425937"/>
                  <a:pt x="3524061" y="3519186"/>
                  <a:pt x="3593432" y="3408192"/>
                </a:cubicBezTo>
                <a:cubicBezTo>
                  <a:pt x="3606106" y="3387913"/>
                  <a:pt x="3612251" y="3363922"/>
                  <a:pt x="3625516" y="3344024"/>
                </a:cubicBezTo>
                <a:cubicBezTo>
                  <a:pt x="3640439" y="3321640"/>
                  <a:pt x="3684271" y="3290583"/>
                  <a:pt x="3705727" y="3279855"/>
                </a:cubicBezTo>
                <a:cubicBezTo>
                  <a:pt x="3720852" y="3272293"/>
                  <a:pt x="3737811" y="3269160"/>
                  <a:pt x="3753853" y="3263813"/>
                </a:cubicBezTo>
                <a:cubicBezTo>
                  <a:pt x="3780590" y="3237076"/>
                  <a:pt x="3824893" y="3220286"/>
                  <a:pt x="3834064" y="3183603"/>
                </a:cubicBezTo>
                <a:cubicBezTo>
                  <a:pt x="3839204" y="3163043"/>
                  <a:pt x="3854641" y="3094323"/>
                  <a:pt x="3866148" y="3071308"/>
                </a:cubicBezTo>
                <a:cubicBezTo>
                  <a:pt x="3874770" y="3054063"/>
                  <a:pt x="3883177" y="3035226"/>
                  <a:pt x="3898232" y="3023182"/>
                </a:cubicBezTo>
                <a:cubicBezTo>
                  <a:pt x="3911436" y="3012618"/>
                  <a:pt x="3930316" y="3012487"/>
                  <a:pt x="3946358" y="3007139"/>
                </a:cubicBezTo>
                <a:cubicBezTo>
                  <a:pt x="3957053" y="2996444"/>
                  <a:pt x="3965474" y="2982837"/>
                  <a:pt x="3978443" y="2975055"/>
                </a:cubicBezTo>
                <a:cubicBezTo>
                  <a:pt x="3992943" y="2966355"/>
                  <a:pt x="4013221" y="2969395"/>
                  <a:pt x="4026569" y="2959013"/>
                </a:cubicBezTo>
                <a:cubicBezTo>
                  <a:pt x="4062385" y="2931156"/>
                  <a:pt x="4090737" y="2894845"/>
                  <a:pt x="4122821" y="2862761"/>
                </a:cubicBezTo>
                <a:cubicBezTo>
                  <a:pt x="4133516" y="2852066"/>
                  <a:pt x="4142321" y="2839066"/>
                  <a:pt x="4154906" y="2830676"/>
                </a:cubicBezTo>
                <a:lnTo>
                  <a:pt x="4203032" y="2798592"/>
                </a:lnTo>
                <a:cubicBezTo>
                  <a:pt x="4208379" y="2777203"/>
                  <a:pt x="4209214" y="2754144"/>
                  <a:pt x="4219074" y="2734424"/>
                </a:cubicBezTo>
                <a:cubicBezTo>
                  <a:pt x="4225838" y="2720896"/>
                  <a:pt x="4245200" y="2716241"/>
                  <a:pt x="4251158" y="2702339"/>
                </a:cubicBezTo>
                <a:cubicBezTo>
                  <a:pt x="4290453" y="2610651"/>
                  <a:pt x="4233574" y="2623671"/>
                  <a:pt x="4315327" y="2541918"/>
                </a:cubicBezTo>
                <a:cubicBezTo>
                  <a:pt x="4342593" y="2514652"/>
                  <a:pt x="4384312" y="2505016"/>
                  <a:pt x="4411579" y="2477750"/>
                </a:cubicBezTo>
                <a:lnTo>
                  <a:pt x="4443664" y="2445666"/>
                </a:lnTo>
                <a:cubicBezTo>
                  <a:pt x="4449011" y="2429624"/>
                  <a:pt x="4451494" y="2412321"/>
                  <a:pt x="4459706" y="2397539"/>
                </a:cubicBezTo>
                <a:cubicBezTo>
                  <a:pt x="4507675" y="2311193"/>
                  <a:pt x="4513542" y="2311619"/>
                  <a:pt x="4572000" y="2253161"/>
                </a:cubicBezTo>
                <a:cubicBezTo>
                  <a:pt x="4599055" y="2185524"/>
                  <a:pt x="4607254" y="2152682"/>
                  <a:pt x="4652211" y="2092739"/>
                </a:cubicBezTo>
                <a:cubicBezTo>
                  <a:pt x="4683091" y="2051566"/>
                  <a:pt x="4707703" y="2039702"/>
                  <a:pt x="4748464" y="2012529"/>
                </a:cubicBezTo>
                <a:cubicBezTo>
                  <a:pt x="4759159" y="1996487"/>
                  <a:pt x="4772718" y="1982021"/>
                  <a:pt x="4780548" y="1964403"/>
                </a:cubicBezTo>
                <a:cubicBezTo>
                  <a:pt x="4794283" y="1933498"/>
                  <a:pt x="4801937" y="1900234"/>
                  <a:pt x="4812632" y="1868150"/>
                </a:cubicBezTo>
                <a:cubicBezTo>
                  <a:pt x="4851097" y="1752755"/>
                  <a:pt x="4804428" y="1896866"/>
                  <a:pt x="4844716" y="1755855"/>
                </a:cubicBezTo>
                <a:cubicBezTo>
                  <a:pt x="4849361" y="1739596"/>
                  <a:pt x="4856657" y="1724134"/>
                  <a:pt x="4860758" y="1707729"/>
                </a:cubicBezTo>
                <a:cubicBezTo>
                  <a:pt x="4862160" y="1702123"/>
                  <a:pt x="4885521" y="1576163"/>
                  <a:pt x="4892843" y="1563350"/>
                </a:cubicBezTo>
                <a:cubicBezTo>
                  <a:pt x="4904099" y="1543652"/>
                  <a:pt x="4924927" y="1531266"/>
                  <a:pt x="4940969" y="1515224"/>
                </a:cubicBezTo>
                <a:cubicBezTo>
                  <a:pt x="4970295" y="1427243"/>
                  <a:pt x="4941996" y="1500541"/>
                  <a:pt x="5005137" y="1386887"/>
                </a:cubicBezTo>
                <a:cubicBezTo>
                  <a:pt x="5053697" y="1299478"/>
                  <a:pt x="5014168" y="1345770"/>
                  <a:pt x="5069306" y="1290634"/>
                </a:cubicBezTo>
                <a:cubicBezTo>
                  <a:pt x="5074653" y="1269245"/>
                  <a:pt x="5079291" y="1247665"/>
                  <a:pt x="5085348" y="1226466"/>
                </a:cubicBezTo>
                <a:cubicBezTo>
                  <a:pt x="5089994" y="1210207"/>
                  <a:pt x="5098365" y="1194976"/>
                  <a:pt x="5101390" y="1178339"/>
                </a:cubicBezTo>
                <a:cubicBezTo>
                  <a:pt x="5109102" y="1135923"/>
                  <a:pt x="5110345" y="1092528"/>
                  <a:pt x="5117432" y="1050003"/>
                </a:cubicBezTo>
                <a:cubicBezTo>
                  <a:pt x="5121057" y="1028255"/>
                  <a:pt x="5129849" y="1007582"/>
                  <a:pt x="5133474" y="985834"/>
                </a:cubicBezTo>
                <a:cubicBezTo>
                  <a:pt x="5145906" y="911240"/>
                  <a:pt x="5141643" y="832987"/>
                  <a:pt x="5165558" y="761245"/>
                </a:cubicBezTo>
                <a:lnTo>
                  <a:pt x="5197643" y="664992"/>
                </a:lnTo>
                <a:cubicBezTo>
                  <a:pt x="5202990" y="595476"/>
                  <a:pt x="5207373" y="525880"/>
                  <a:pt x="5213685" y="456445"/>
                </a:cubicBezTo>
                <a:cubicBezTo>
                  <a:pt x="5218069" y="408221"/>
                  <a:pt x="5229727" y="360488"/>
                  <a:pt x="5229727" y="312066"/>
                </a:cubicBezTo>
                <a:cubicBezTo>
                  <a:pt x="5229727" y="221004"/>
                  <a:pt x="5219032" y="130255"/>
                  <a:pt x="5213685" y="39350"/>
                </a:cubicBezTo>
                <a:cubicBezTo>
                  <a:pt x="5197643" y="55392"/>
                  <a:pt x="5186212" y="78088"/>
                  <a:pt x="5165558" y="87476"/>
                </a:cubicBezTo>
                <a:cubicBezTo>
                  <a:pt x="5125415" y="105723"/>
                  <a:pt x="5037221" y="119561"/>
                  <a:pt x="5037221" y="119561"/>
                </a:cubicBezTo>
                <a:cubicBezTo>
                  <a:pt x="4973053" y="114213"/>
                  <a:pt x="4908542" y="112028"/>
                  <a:pt x="4844716" y="103518"/>
                </a:cubicBezTo>
                <a:cubicBezTo>
                  <a:pt x="4827955" y="101283"/>
                  <a:pt x="4812849" y="92121"/>
                  <a:pt x="4796590" y="87476"/>
                </a:cubicBezTo>
                <a:cubicBezTo>
                  <a:pt x="4775390" y="81419"/>
                  <a:pt x="4754169" y="75059"/>
                  <a:pt x="4732421" y="71434"/>
                </a:cubicBezTo>
                <a:cubicBezTo>
                  <a:pt x="4657827" y="59002"/>
                  <a:pt x="4561305" y="-24818"/>
                  <a:pt x="4523874" y="7266"/>
                </a:cubicBezTo>
                <a:close/>
              </a:path>
            </a:pathLst>
          </a:cu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フリーフォーム 10"/>
          <p:cNvSpPr/>
          <p:nvPr/>
        </p:nvSpPr>
        <p:spPr>
          <a:xfrm>
            <a:off x="4208443" y="4010140"/>
            <a:ext cx="5332164" cy="1222872"/>
          </a:xfrm>
          <a:custGeom>
            <a:avLst/>
            <a:gdLst>
              <a:gd name="connsiteX0" fmla="*/ 0 w 5332164"/>
              <a:gd name="connsiteY0" fmla="*/ 0 h 1222872"/>
              <a:gd name="connsiteX1" fmla="*/ 88135 w 5332164"/>
              <a:gd name="connsiteY1" fmla="*/ 22033 h 1222872"/>
              <a:gd name="connsiteX2" fmla="*/ 154237 w 5332164"/>
              <a:gd name="connsiteY2" fmla="*/ 66101 h 1222872"/>
              <a:gd name="connsiteX3" fmla="*/ 275422 w 5332164"/>
              <a:gd name="connsiteY3" fmla="*/ 88135 h 1222872"/>
              <a:gd name="connsiteX4" fmla="*/ 374574 w 5332164"/>
              <a:gd name="connsiteY4" fmla="*/ 110168 h 1222872"/>
              <a:gd name="connsiteX5" fmla="*/ 418641 w 5332164"/>
              <a:gd name="connsiteY5" fmla="*/ 121185 h 1222872"/>
              <a:gd name="connsiteX6" fmla="*/ 484743 w 5332164"/>
              <a:gd name="connsiteY6" fmla="*/ 132202 h 1222872"/>
              <a:gd name="connsiteX7" fmla="*/ 528810 w 5332164"/>
              <a:gd name="connsiteY7" fmla="*/ 143219 h 1222872"/>
              <a:gd name="connsiteX8" fmla="*/ 616945 w 5332164"/>
              <a:gd name="connsiteY8" fmla="*/ 154236 h 1222872"/>
              <a:gd name="connsiteX9" fmla="*/ 649996 w 5332164"/>
              <a:gd name="connsiteY9" fmla="*/ 176270 h 1222872"/>
              <a:gd name="connsiteX10" fmla="*/ 683046 w 5332164"/>
              <a:gd name="connsiteY10" fmla="*/ 209320 h 1222872"/>
              <a:gd name="connsiteX11" fmla="*/ 738130 w 5332164"/>
              <a:gd name="connsiteY11" fmla="*/ 220337 h 1222872"/>
              <a:gd name="connsiteX12" fmla="*/ 782198 w 5332164"/>
              <a:gd name="connsiteY12" fmla="*/ 231354 h 1222872"/>
              <a:gd name="connsiteX13" fmla="*/ 848299 w 5332164"/>
              <a:gd name="connsiteY13" fmla="*/ 253388 h 1222872"/>
              <a:gd name="connsiteX14" fmla="*/ 914400 w 5332164"/>
              <a:gd name="connsiteY14" fmla="*/ 264405 h 1222872"/>
              <a:gd name="connsiteX15" fmla="*/ 980502 w 5332164"/>
              <a:gd name="connsiteY15" fmla="*/ 286438 h 1222872"/>
              <a:gd name="connsiteX16" fmla="*/ 1079653 w 5332164"/>
              <a:gd name="connsiteY16" fmla="*/ 341523 h 1222872"/>
              <a:gd name="connsiteX17" fmla="*/ 1145755 w 5332164"/>
              <a:gd name="connsiteY17" fmla="*/ 374573 h 1222872"/>
              <a:gd name="connsiteX18" fmla="*/ 1277957 w 5332164"/>
              <a:gd name="connsiteY18" fmla="*/ 407624 h 1222872"/>
              <a:gd name="connsiteX19" fmla="*/ 1344058 w 5332164"/>
              <a:gd name="connsiteY19" fmla="*/ 440674 h 1222872"/>
              <a:gd name="connsiteX20" fmla="*/ 1388126 w 5332164"/>
              <a:gd name="connsiteY20" fmla="*/ 451691 h 1222872"/>
              <a:gd name="connsiteX21" fmla="*/ 1487277 w 5332164"/>
              <a:gd name="connsiteY21" fmla="*/ 506776 h 1222872"/>
              <a:gd name="connsiteX22" fmla="*/ 1575412 w 5332164"/>
              <a:gd name="connsiteY22" fmla="*/ 528809 h 1222872"/>
              <a:gd name="connsiteX23" fmla="*/ 1641514 w 5332164"/>
              <a:gd name="connsiteY23" fmla="*/ 550843 h 1222872"/>
              <a:gd name="connsiteX24" fmla="*/ 1972020 w 5332164"/>
              <a:gd name="connsiteY24" fmla="*/ 583894 h 1222872"/>
              <a:gd name="connsiteX25" fmla="*/ 2005070 w 5332164"/>
              <a:gd name="connsiteY25" fmla="*/ 605927 h 1222872"/>
              <a:gd name="connsiteX26" fmla="*/ 2038121 w 5332164"/>
              <a:gd name="connsiteY26" fmla="*/ 616944 h 1222872"/>
              <a:gd name="connsiteX27" fmla="*/ 2159306 w 5332164"/>
              <a:gd name="connsiteY27" fmla="*/ 638978 h 1222872"/>
              <a:gd name="connsiteX28" fmla="*/ 2225408 w 5332164"/>
              <a:gd name="connsiteY28" fmla="*/ 661012 h 1222872"/>
              <a:gd name="connsiteX29" fmla="*/ 2313543 w 5332164"/>
              <a:gd name="connsiteY29" fmla="*/ 683046 h 1222872"/>
              <a:gd name="connsiteX30" fmla="*/ 2379644 w 5332164"/>
              <a:gd name="connsiteY30" fmla="*/ 738130 h 1222872"/>
              <a:gd name="connsiteX31" fmla="*/ 2445745 w 5332164"/>
              <a:gd name="connsiteY31" fmla="*/ 760164 h 1222872"/>
              <a:gd name="connsiteX32" fmla="*/ 2677099 w 5332164"/>
              <a:gd name="connsiteY32" fmla="*/ 782197 h 1222872"/>
              <a:gd name="connsiteX33" fmla="*/ 3216926 w 5332164"/>
              <a:gd name="connsiteY33" fmla="*/ 782197 h 1222872"/>
              <a:gd name="connsiteX34" fmla="*/ 3283027 w 5332164"/>
              <a:gd name="connsiteY34" fmla="*/ 771180 h 1222872"/>
              <a:gd name="connsiteX35" fmla="*/ 3404212 w 5332164"/>
              <a:gd name="connsiteY35" fmla="*/ 760164 h 1222872"/>
              <a:gd name="connsiteX36" fmla="*/ 3503364 w 5332164"/>
              <a:gd name="connsiteY36" fmla="*/ 749147 h 1222872"/>
              <a:gd name="connsiteX37" fmla="*/ 3635567 w 5332164"/>
              <a:gd name="connsiteY37" fmla="*/ 738130 h 1222872"/>
              <a:gd name="connsiteX38" fmla="*/ 3712685 w 5332164"/>
              <a:gd name="connsiteY38" fmla="*/ 727113 h 1222872"/>
              <a:gd name="connsiteX39" fmla="*/ 4065224 w 5332164"/>
              <a:gd name="connsiteY39" fmla="*/ 716096 h 1222872"/>
              <a:gd name="connsiteX40" fmla="*/ 4164376 w 5332164"/>
              <a:gd name="connsiteY40" fmla="*/ 738130 h 1222872"/>
              <a:gd name="connsiteX41" fmla="*/ 4197427 w 5332164"/>
              <a:gd name="connsiteY41" fmla="*/ 760164 h 1222872"/>
              <a:gd name="connsiteX42" fmla="*/ 4274545 w 5332164"/>
              <a:gd name="connsiteY42" fmla="*/ 837282 h 1222872"/>
              <a:gd name="connsiteX43" fmla="*/ 4340646 w 5332164"/>
              <a:gd name="connsiteY43" fmla="*/ 848299 h 1222872"/>
              <a:gd name="connsiteX44" fmla="*/ 4406747 w 5332164"/>
              <a:gd name="connsiteY44" fmla="*/ 870332 h 1222872"/>
              <a:gd name="connsiteX45" fmla="*/ 4439798 w 5332164"/>
              <a:gd name="connsiteY45" fmla="*/ 914400 h 1222872"/>
              <a:gd name="connsiteX46" fmla="*/ 4461832 w 5332164"/>
              <a:gd name="connsiteY46" fmla="*/ 947450 h 1222872"/>
              <a:gd name="connsiteX47" fmla="*/ 4649118 w 5332164"/>
              <a:gd name="connsiteY47" fmla="*/ 980501 h 1222872"/>
              <a:gd name="connsiteX48" fmla="*/ 4715220 w 5332164"/>
              <a:gd name="connsiteY48" fmla="*/ 1002535 h 1222872"/>
              <a:gd name="connsiteX49" fmla="*/ 4781321 w 5332164"/>
              <a:gd name="connsiteY49" fmla="*/ 1046602 h 1222872"/>
              <a:gd name="connsiteX50" fmla="*/ 4825388 w 5332164"/>
              <a:gd name="connsiteY50" fmla="*/ 1057619 h 1222872"/>
              <a:gd name="connsiteX51" fmla="*/ 4891490 w 5332164"/>
              <a:gd name="connsiteY51" fmla="*/ 1068636 h 1222872"/>
              <a:gd name="connsiteX52" fmla="*/ 5056743 w 5332164"/>
              <a:gd name="connsiteY52" fmla="*/ 1101687 h 1222872"/>
              <a:gd name="connsiteX53" fmla="*/ 5089793 w 5332164"/>
              <a:gd name="connsiteY53" fmla="*/ 1112703 h 1222872"/>
              <a:gd name="connsiteX54" fmla="*/ 5155894 w 5332164"/>
              <a:gd name="connsiteY54" fmla="*/ 1156771 h 1222872"/>
              <a:gd name="connsiteX55" fmla="*/ 5221996 w 5332164"/>
              <a:gd name="connsiteY55" fmla="*/ 1178805 h 1222872"/>
              <a:gd name="connsiteX56" fmla="*/ 5255046 w 5332164"/>
              <a:gd name="connsiteY56" fmla="*/ 1200838 h 1222872"/>
              <a:gd name="connsiteX57" fmla="*/ 5288097 w 5332164"/>
              <a:gd name="connsiteY57" fmla="*/ 1211855 h 1222872"/>
              <a:gd name="connsiteX58" fmla="*/ 5332164 w 5332164"/>
              <a:gd name="connsiteY58" fmla="*/ 1222872 h 1222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32164" h="1222872">
                <a:moveTo>
                  <a:pt x="0" y="0"/>
                </a:moveTo>
                <a:cubicBezTo>
                  <a:pt x="15256" y="3051"/>
                  <a:pt x="69082" y="11448"/>
                  <a:pt x="88135" y="22033"/>
                </a:cubicBezTo>
                <a:cubicBezTo>
                  <a:pt x="111284" y="34894"/>
                  <a:pt x="129114" y="57727"/>
                  <a:pt x="154237" y="66101"/>
                </a:cubicBezTo>
                <a:cubicBezTo>
                  <a:pt x="215375" y="86481"/>
                  <a:pt x="175764" y="75678"/>
                  <a:pt x="275422" y="88135"/>
                </a:cubicBezTo>
                <a:cubicBezTo>
                  <a:pt x="339746" y="109576"/>
                  <a:pt x="277626" y="90779"/>
                  <a:pt x="374574" y="110168"/>
                </a:cubicBezTo>
                <a:cubicBezTo>
                  <a:pt x="389421" y="113137"/>
                  <a:pt x="403794" y="118216"/>
                  <a:pt x="418641" y="121185"/>
                </a:cubicBezTo>
                <a:cubicBezTo>
                  <a:pt x="440545" y="125566"/>
                  <a:pt x="462839" y="127821"/>
                  <a:pt x="484743" y="132202"/>
                </a:cubicBezTo>
                <a:cubicBezTo>
                  <a:pt x="499590" y="135171"/>
                  <a:pt x="513875" y="140730"/>
                  <a:pt x="528810" y="143219"/>
                </a:cubicBezTo>
                <a:cubicBezTo>
                  <a:pt x="558014" y="148086"/>
                  <a:pt x="587567" y="150564"/>
                  <a:pt x="616945" y="154236"/>
                </a:cubicBezTo>
                <a:cubicBezTo>
                  <a:pt x="627962" y="161581"/>
                  <a:pt x="639824" y="167793"/>
                  <a:pt x="649996" y="176270"/>
                </a:cubicBezTo>
                <a:cubicBezTo>
                  <a:pt x="661965" y="186244"/>
                  <a:pt x="669111" y="202352"/>
                  <a:pt x="683046" y="209320"/>
                </a:cubicBezTo>
                <a:cubicBezTo>
                  <a:pt x="699794" y="217694"/>
                  <a:pt x="719851" y="216275"/>
                  <a:pt x="738130" y="220337"/>
                </a:cubicBezTo>
                <a:cubicBezTo>
                  <a:pt x="752911" y="223622"/>
                  <a:pt x="767695" y="227003"/>
                  <a:pt x="782198" y="231354"/>
                </a:cubicBezTo>
                <a:cubicBezTo>
                  <a:pt x="804444" y="238028"/>
                  <a:pt x="825389" y="249570"/>
                  <a:pt x="848299" y="253388"/>
                </a:cubicBezTo>
                <a:cubicBezTo>
                  <a:pt x="870333" y="257060"/>
                  <a:pt x="892729" y="258987"/>
                  <a:pt x="914400" y="264405"/>
                </a:cubicBezTo>
                <a:cubicBezTo>
                  <a:pt x="936932" y="270038"/>
                  <a:pt x="980502" y="286438"/>
                  <a:pt x="980502" y="286438"/>
                </a:cubicBezTo>
                <a:cubicBezTo>
                  <a:pt x="1084216" y="390155"/>
                  <a:pt x="917913" y="233701"/>
                  <a:pt x="1079653" y="341523"/>
                </a:cubicBezTo>
                <a:cubicBezTo>
                  <a:pt x="1122367" y="369997"/>
                  <a:pt x="1100143" y="359369"/>
                  <a:pt x="1145755" y="374573"/>
                </a:cubicBezTo>
                <a:cubicBezTo>
                  <a:pt x="1211442" y="418366"/>
                  <a:pt x="1153167" y="386825"/>
                  <a:pt x="1277957" y="407624"/>
                </a:cubicBezTo>
                <a:cubicBezTo>
                  <a:pt x="1328600" y="416065"/>
                  <a:pt x="1295609" y="419911"/>
                  <a:pt x="1344058" y="440674"/>
                </a:cubicBezTo>
                <a:cubicBezTo>
                  <a:pt x="1357975" y="446638"/>
                  <a:pt x="1373437" y="448019"/>
                  <a:pt x="1388126" y="451691"/>
                </a:cubicBezTo>
                <a:cubicBezTo>
                  <a:pt x="1443477" y="488592"/>
                  <a:pt x="1438056" y="493352"/>
                  <a:pt x="1487277" y="506776"/>
                </a:cubicBezTo>
                <a:cubicBezTo>
                  <a:pt x="1516492" y="514744"/>
                  <a:pt x="1546684" y="519233"/>
                  <a:pt x="1575412" y="528809"/>
                </a:cubicBezTo>
                <a:lnTo>
                  <a:pt x="1641514" y="550843"/>
                </a:lnTo>
                <a:cubicBezTo>
                  <a:pt x="1761726" y="630986"/>
                  <a:pt x="1626814" y="549374"/>
                  <a:pt x="1972020" y="583894"/>
                </a:cubicBezTo>
                <a:cubicBezTo>
                  <a:pt x="1985195" y="585211"/>
                  <a:pt x="1993227" y="600006"/>
                  <a:pt x="2005070" y="605927"/>
                </a:cubicBezTo>
                <a:cubicBezTo>
                  <a:pt x="2015457" y="611120"/>
                  <a:pt x="2026955" y="613754"/>
                  <a:pt x="2038121" y="616944"/>
                </a:cubicBezTo>
                <a:cubicBezTo>
                  <a:pt x="2090066" y="631786"/>
                  <a:pt x="2096892" y="630062"/>
                  <a:pt x="2159306" y="638978"/>
                </a:cubicBezTo>
                <a:cubicBezTo>
                  <a:pt x="2181340" y="646323"/>
                  <a:pt x="2202633" y="656457"/>
                  <a:pt x="2225408" y="661012"/>
                </a:cubicBezTo>
                <a:cubicBezTo>
                  <a:pt x="2291879" y="674307"/>
                  <a:pt x="2262728" y="666108"/>
                  <a:pt x="2313543" y="683046"/>
                </a:cubicBezTo>
                <a:cubicBezTo>
                  <a:pt x="2334299" y="703802"/>
                  <a:pt x="2352035" y="725859"/>
                  <a:pt x="2379644" y="738130"/>
                </a:cubicBezTo>
                <a:cubicBezTo>
                  <a:pt x="2400868" y="747563"/>
                  <a:pt x="2423711" y="752820"/>
                  <a:pt x="2445745" y="760164"/>
                </a:cubicBezTo>
                <a:cubicBezTo>
                  <a:pt x="2541594" y="792113"/>
                  <a:pt x="2467247" y="770538"/>
                  <a:pt x="2677099" y="782197"/>
                </a:cubicBezTo>
                <a:cubicBezTo>
                  <a:pt x="2868842" y="846111"/>
                  <a:pt x="2721856" y="801238"/>
                  <a:pt x="3216926" y="782197"/>
                </a:cubicBezTo>
                <a:cubicBezTo>
                  <a:pt x="3239247" y="781338"/>
                  <a:pt x="3260842" y="773790"/>
                  <a:pt x="3283027" y="771180"/>
                </a:cubicBezTo>
                <a:cubicBezTo>
                  <a:pt x="3323311" y="766441"/>
                  <a:pt x="3363852" y="764200"/>
                  <a:pt x="3404212" y="760164"/>
                </a:cubicBezTo>
                <a:cubicBezTo>
                  <a:pt x="3437301" y="756855"/>
                  <a:pt x="3470260" y="752300"/>
                  <a:pt x="3503364" y="749147"/>
                </a:cubicBezTo>
                <a:cubicBezTo>
                  <a:pt x="3547385" y="744954"/>
                  <a:pt x="3591590" y="742759"/>
                  <a:pt x="3635567" y="738130"/>
                </a:cubicBezTo>
                <a:cubicBezTo>
                  <a:pt x="3661391" y="735412"/>
                  <a:pt x="3686752" y="728443"/>
                  <a:pt x="3712685" y="727113"/>
                </a:cubicBezTo>
                <a:cubicBezTo>
                  <a:pt x="3830101" y="721092"/>
                  <a:pt x="3947711" y="719768"/>
                  <a:pt x="4065224" y="716096"/>
                </a:cubicBezTo>
                <a:cubicBezTo>
                  <a:pt x="4090613" y="720328"/>
                  <a:pt x="4137254" y="724569"/>
                  <a:pt x="4164376" y="738130"/>
                </a:cubicBezTo>
                <a:cubicBezTo>
                  <a:pt x="4176219" y="744052"/>
                  <a:pt x="4186410" y="752819"/>
                  <a:pt x="4197427" y="760164"/>
                </a:cubicBezTo>
                <a:cubicBezTo>
                  <a:pt x="4236401" y="818625"/>
                  <a:pt x="4221430" y="825479"/>
                  <a:pt x="4274545" y="837282"/>
                </a:cubicBezTo>
                <a:cubicBezTo>
                  <a:pt x="4296351" y="842128"/>
                  <a:pt x="4318975" y="842881"/>
                  <a:pt x="4340646" y="848299"/>
                </a:cubicBezTo>
                <a:cubicBezTo>
                  <a:pt x="4363178" y="853932"/>
                  <a:pt x="4406747" y="870332"/>
                  <a:pt x="4406747" y="870332"/>
                </a:cubicBezTo>
                <a:cubicBezTo>
                  <a:pt x="4417764" y="885021"/>
                  <a:pt x="4429125" y="899459"/>
                  <a:pt x="4439798" y="914400"/>
                </a:cubicBezTo>
                <a:cubicBezTo>
                  <a:pt x="4447494" y="925174"/>
                  <a:pt x="4450604" y="940433"/>
                  <a:pt x="4461832" y="947450"/>
                </a:cubicBezTo>
                <a:cubicBezTo>
                  <a:pt x="4509303" y="977119"/>
                  <a:pt x="4604542" y="976449"/>
                  <a:pt x="4649118" y="980501"/>
                </a:cubicBezTo>
                <a:cubicBezTo>
                  <a:pt x="4671152" y="987846"/>
                  <a:pt x="4695895" y="989652"/>
                  <a:pt x="4715220" y="1002535"/>
                </a:cubicBezTo>
                <a:cubicBezTo>
                  <a:pt x="4737254" y="1017224"/>
                  <a:pt x="4755631" y="1040179"/>
                  <a:pt x="4781321" y="1046602"/>
                </a:cubicBezTo>
                <a:cubicBezTo>
                  <a:pt x="4796010" y="1050274"/>
                  <a:pt x="4810541" y="1054650"/>
                  <a:pt x="4825388" y="1057619"/>
                </a:cubicBezTo>
                <a:cubicBezTo>
                  <a:pt x="4847292" y="1062000"/>
                  <a:pt x="4869724" y="1063613"/>
                  <a:pt x="4891490" y="1068636"/>
                </a:cubicBezTo>
                <a:cubicBezTo>
                  <a:pt x="5051928" y="1105660"/>
                  <a:pt x="4881335" y="1079761"/>
                  <a:pt x="5056743" y="1101687"/>
                </a:cubicBezTo>
                <a:cubicBezTo>
                  <a:pt x="5067760" y="1105359"/>
                  <a:pt x="5079642" y="1107063"/>
                  <a:pt x="5089793" y="1112703"/>
                </a:cubicBezTo>
                <a:cubicBezTo>
                  <a:pt x="5112942" y="1125563"/>
                  <a:pt x="5130772" y="1148397"/>
                  <a:pt x="5155894" y="1156771"/>
                </a:cubicBezTo>
                <a:cubicBezTo>
                  <a:pt x="5177928" y="1164116"/>
                  <a:pt x="5202671" y="1165922"/>
                  <a:pt x="5221996" y="1178805"/>
                </a:cubicBezTo>
                <a:cubicBezTo>
                  <a:pt x="5233013" y="1186149"/>
                  <a:pt x="5243203" y="1194917"/>
                  <a:pt x="5255046" y="1200838"/>
                </a:cubicBezTo>
                <a:cubicBezTo>
                  <a:pt x="5265433" y="1206031"/>
                  <a:pt x="5276931" y="1208665"/>
                  <a:pt x="5288097" y="1211855"/>
                </a:cubicBezTo>
                <a:cubicBezTo>
                  <a:pt x="5302656" y="1216015"/>
                  <a:pt x="5332164" y="1222872"/>
                  <a:pt x="5332164" y="1222872"/>
                </a:cubicBezTo>
              </a:path>
            </a:pathLst>
          </a:custGeom>
          <a:noFill/>
          <a:ln w="1905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フリーフォーム 11"/>
          <p:cNvSpPr/>
          <p:nvPr/>
        </p:nvSpPr>
        <p:spPr>
          <a:xfrm>
            <a:off x="6081311" y="4660136"/>
            <a:ext cx="198303" cy="3015474"/>
          </a:xfrm>
          <a:custGeom>
            <a:avLst/>
            <a:gdLst>
              <a:gd name="connsiteX0" fmla="*/ 0 w 198307"/>
              <a:gd name="connsiteY0" fmla="*/ 0 h 1839817"/>
              <a:gd name="connsiteX1" fmla="*/ 11017 w 198307"/>
              <a:gd name="connsiteY1" fmla="*/ 55084 h 1839817"/>
              <a:gd name="connsiteX2" fmla="*/ 33050 w 198307"/>
              <a:gd name="connsiteY2" fmla="*/ 121185 h 1839817"/>
              <a:gd name="connsiteX3" fmla="*/ 44067 w 198307"/>
              <a:gd name="connsiteY3" fmla="*/ 154236 h 1839817"/>
              <a:gd name="connsiteX4" fmla="*/ 55084 w 198307"/>
              <a:gd name="connsiteY4" fmla="*/ 198304 h 1839817"/>
              <a:gd name="connsiteX5" fmla="*/ 77118 w 198307"/>
              <a:gd name="connsiteY5" fmla="*/ 264405 h 1839817"/>
              <a:gd name="connsiteX6" fmla="*/ 88135 w 198307"/>
              <a:gd name="connsiteY6" fmla="*/ 297455 h 1839817"/>
              <a:gd name="connsiteX7" fmla="*/ 99152 w 198307"/>
              <a:gd name="connsiteY7" fmla="*/ 341523 h 1839817"/>
              <a:gd name="connsiteX8" fmla="*/ 110169 w 198307"/>
              <a:gd name="connsiteY8" fmla="*/ 440675 h 1839817"/>
              <a:gd name="connsiteX9" fmla="*/ 132202 w 198307"/>
              <a:gd name="connsiteY9" fmla="*/ 506776 h 1839817"/>
              <a:gd name="connsiteX10" fmla="*/ 143219 w 198307"/>
              <a:gd name="connsiteY10" fmla="*/ 716096 h 1839817"/>
              <a:gd name="connsiteX11" fmla="*/ 154236 w 198307"/>
              <a:gd name="connsiteY11" fmla="*/ 760164 h 1839817"/>
              <a:gd name="connsiteX12" fmla="*/ 165253 w 198307"/>
              <a:gd name="connsiteY12" fmla="*/ 837282 h 1839817"/>
              <a:gd name="connsiteX13" fmla="*/ 176270 w 198307"/>
              <a:gd name="connsiteY13" fmla="*/ 1013552 h 1839817"/>
              <a:gd name="connsiteX14" fmla="*/ 187287 w 198307"/>
              <a:gd name="connsiteY14" fmla="*/ 1101687 h 1839817"/>
              <a:gd name="connsiteX15" fmla="*/ 198303 w 198307"/>
              <a:gd name="connsiteY15" fmla="*/ 1839817 h 1839817"/>
              <a:gd name="connsiteX0" fmla="*/ 0 w 198303"/>
              <a:gd name="connsiteY0" fmla="*/ 0 h 3015474"/>
              <a:gd name="connsiteX1" fmla="*/ 11017 w 198303"/>
              <a:gd name="connsiteY1" fmla="*/ 55084 h 3015474"/>
              <a:gd name="connsiteX2" fmla="*/ 33050 w 198303"/>
              <a:gd name="connsiteY2" fmla="*/ 121185 h 3015474"/>
              <a:gd name="connsiteX3" fmla="*/ 44067 w 198303"/>
              <a:gd name="connsiteY3" fmla="*/ 154236 h 3015474"/>
              <a:gd name="connsiteX4" fmla="*/ 55084 w 198303"/>
              <a:gd name="connsiteY4" fmla="*/ 198304 h 3015474"/>
              <a:gd name="connsiteX5" fmla="*/ 77118 w 198303"/>
              <a:gd name="connsiteY5" fmla="*/ 264405 h 3015474"/>
              <a:gd name="connsiteX6" fmla="*/ 88135 w 198303"/>
              <a:gd name="connsiteY6" fmla="*/ 297455 h 3015474"/>
              <a:gd name="connsiteX7" fmla="*/ 99152 w 198303"/>
              <a:gd name="connsiteY7" fmla="*/ 341523 h 3015474"/>
              <a:gd name="connsiteX8" fmla="*/ 110169 w 198303"/>
              <a:gd name="connsiteY8" fmla="*/ 440675 h 3015474"/>
              <a:gd name="connsiteX9" fmla="*/ 132202 w 198303"/>
              <a:gd name="connsiteY9" fmla="*/ 506776 h 3015474"/>
              <a:gd name="connsiteX10" fmla="*/ 143219 w 198303"/>
              <a:gd name="connsiteY10" fmla="*/ 716096 h 3015474"/>
              <a:gd name="connsiteX11" fmla="*/ 154236 w 198303"/>
              <a:gd name="connsiteY11" fmla="*/ 760164 h 3015474"/>
              <a:gd name="connsiteX12" fmla="*/ 165253 w 198303"/>
              <a:gd name="connsiteY12" fmla="*/ 837282 h 3015474"/>
              <a:gd name="connsiteX13" fmla="*/ 176270 w 198303"/>
              <a:gd name="connsiteY13" fmla="*/ 1013552 h 3015474"/>
              <a:gd name="connsiteX14" fmla="*/ 187287 w 198303"/>
              <a:gd name="connsiteY14" fmla="*/ 1101687 h 3015474"/>
              <a:gd name="connsiteX15" fmla="*/ 198303 w 198303"/>
              <a:gd name="connsiteY15" fmla="*/ 3015474 h 3015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98303" h="3015474">
                <a:moveTo>
                  <a:pt x="0" y="0"/>
                </a:moveTo>
                <a:cubicBezTo>
                  <a:pt x="3672" y="18361"/>
                  <a:pt x="6090" y="37019"/>
                  <a:pt x="11017" y="55084"/>
                </a:cubicBezTo>
                <a:cubicBezTo>
                  <a:pt x="17128" y="77491"/>
                  <a:pt x="25706" y="99151"/>
                  <a:pt x="33050" y="121185"/>
                </a:cubicBezTo>
                <a:cubicBezTo>
                  <a:pt x="36722" y="132202"/>
                  <a:pt x="41250" y="142970"/>
                  <a:pt x="44067" y="154236"/>
                </a:cubicBezTo>
                <a:cubicBezTo>
                  <a:pt x="47739" y="168925"/>
                  <a:pt x="50733" y="183801"/>
                  <a:pt x="55084" y="198304"/>
                </a:cubicBezTo>
                <a:cubicBezTo>
                  <a:pt x="61758" y="220550"/>
                  <a:pt x="69773" y="242371"/>
                  <a:pt x="77118" y="264405"/>
                </a:cubicBezTo>
                <a:cubicBezTo>
                  <a:pt x="80790" y="275422"/>
                  <a:pt x="85319" y="286189"/>
                  <a:pt x="88135" y="297455"/>
                </a:cubicBezTo>
                <a:lnTo>
                  <a:pt x="99152" y="341523"/>
                </a:lnTo>
                <a:cubicBezTo>
                  <a:pt x="102824" y="374574"/>
                  <a:pt x="103647" y="408067"/>
                  <a:pt x="110169" y="440675"/>
                </a:cubicBezTo>
                <a:cubicBezTo>
                  <a:pt x="114724" y="463449"/>
                  <a:pt x="132202" y="506776"/>
                  <a:pt x="132202" y="506776"/>
                </a:cubicBezTo>
                <a:cubicBezTo>
                  <a:pt x="135874" y="576549"/>
                  <a:pt x="137166" y="646489"/>
                  <a:pt x="143219" y="716096"/>
                </a:cubicBezTo>
                <a:cubicBezTo>
                  <a:pt x="144531" y="731180"/>
                  <a:pt x="151527" y="745267"/>
                  <a:pt x="154236" y="760164"/>
                </a:cubicBezTo>
                <a:cubicBezTo>
                  <a:pt x="158881" y="785712"/>
                  <a:pt x="161581" y="811576"/>
                  <a:pt x="165253" y="837282"/>
                </a:cubicBezTo>
                <a:cubicBezTo>
                  <a:pt x="168925" y="896039"/>
                  <a:pt x="171381" y="954884"/>
                  <a:pt x="176270" y="1013552"/>
                </a:cubicBezTo>
                <a:cubicBezTo>
                  <a:pt x="178729" y="1043057"/>
                  <a:pt x="183615" y="768033"/>
                  <a:pt x="187287" y="1101687"/>
                </a:cubicBezTo>
                <a:cubicBezTo>
                  <a:pt x="190959" y="1435341"/>
                  <a:pt x="198303" y="2748242"/>
                  <a:pt x="198303" y="3015474"/>
                </a:cubicBezTo>
              </a:path>
            </a:pathLst>
          </a:custGeom>
          <a:noFill/>
          <a:ln w="762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テキスト ボックス 31"/>
          <p:cNvSpPr txBox="1"/>
          <p:nvPr/>
        </p:nvSpPr>
        <p:spPr>
          <a:xfrm rot="2506370">
            <a:off x="4439147" y="1513930"/>
            <a:ext cx="738664" cy="2862322"/>
          </a:xfrm>
          <a:prstGeom prst="rect">
            <a:avLst/>
          </a:prstGeom>
          <a:solidFill>
            <a:srgbClr val="0070C0"/>
          </a:solidFill>
        </p:spPr>
        <p:txBody>
          <a:bodyPr vert="eaVert" wrap="none" rtlCol="0">
            <a:spAutoFit/>
          </a:bodyPr>
          <a:lstStyle/>
          <a:p>
            <a:r>
              <a:rPr kumimoji="1" lang="ja-JP" altLang="en-US" sz="3600" dirty="0" smtClean="0">
                <a:solidFill>
                  <a:schemeClr val="bg1"/>
                </a:solidFill>
                <a:latin typeface="HGS創英角ｺﾞｼｯｸUB" panose="020B0900000000000000" pitchFamily="50" charset="-128"/>
                <a:ea typeface="HGS創英角ｺﾞｼｯｸUB" panose="020B0900000000000000" pitchFamily="50" charset="-128"/>
              </a:rPr>
              <a:t>　　　河川　</a:t>
            </a:r>
            <a:endParaRPr kumimoji="1" lang="ja-JP" altLang="en-US" sz="3600" dirty="0">
              <a:solidFill>
                <a:schemeClr val="bg1"/>
              </a:solidFill>
              <a:latin typeface="HGS創英角ｺﾞｼｯｸUB" panose="020B0900000000000000" pitchFamily="50" charset="-128"/>
              <a:ea typeface="HGS創英角ｺﾞｼｯｸUB" panose="020B0900000000000000" pitchFamily="50" charset="-128"/>
            </a:endParaRPr>
          </a:p>
        </p:txBody>
      </p:sp>
      <p:sp>
        <p:nvSpPr>
          <p:cNvPr id="13" name="フリーフォーム 12"/>
          <p:cNvSpPr/>
          <p:nvPr/>
        </p:nvSpPr>
        <p:spPr>
          <a:xfrm rot="21414773">
            <a:off x="4242932" y="2164616"/>
            <a:ext cx="2001573" cy="1931969"/>
          </a:xfrm>
          <a:custGeom>
            <a:avLst/>
            <a:gdLst>
              <a:gd name="connsiteX0" fmla="*/ 1436576 w 1572501"/>
              <a:gd name="connsiteY0" fmla="*/ 0 h 1729946"/>
              <a:gd name="connsiteX1" fmla="*/ 1362436 w 1572501"/>
              <a:gd name="connsiteY1" fmla="*/ 61784 h 1729946"/>
              <a:gd name="connsiteX2" fmla="*/ 1350079 w 1572501"/>
              <a:gd name="connsiteY2" fmla="*/ 98854 h 1729946"/>
              <a:gd name="connsiteX3" fmla="*/ 1313009 w 1572501"/>
              <a:gd name="connsiteY3" fmla="*/ 135925 h 1729946"/>
              <a:gd name="connsiteX4" fmla="*/ 1300652 w 1572501"/>
              <a:gd name="connsiteY4" fmla="*/ 172995 h 1729946"/>
              <a:gd name="connsiteX5" fmla="*/ 1275939 w 1572501"/>
              <a:gd name="connsiteY5" fmla="*/ 210065 h 1729946"/>
              <a:gd name="connsiteX6" fmla="*/ 1263582 w 1572501"/>
              <a:gd name="connsiteY6" fmla="*/ 259492 h 1729946"/>
              <a:gd name="connsiteX7" fmla="*/ 1189441 w 1572501"/>
              <a:gd name="connsiteY7" fmla="*/ 321276 h 1729946"/>
              <a:gd name="connsiteX8" fmla="*/ 1152371 w 1572501"/>
              <a:gd name="connsiteY8" fmla="*/ 333633 h 1729946"/>
              <a:gd name="connsiteX9" fmla="*/ 1078231 w 1572501"/>
              <a:gd name="connsiteY9" fmla="*/ 383060 h 1729946"/>
              <a:gd name="connsiteX10" fmla="*/ 1028804 w 1572501"/>
              <a:gd name="connsiteY10" fmla="*/ 518984 h 1729946"/>
              <a:gd name="connsiteX11" fmla="*/ 967020 w 1572501"/>
              <a:gd name="connsiteY11" fmla="*/ 568411 h 1729946"/>
              <a:gd name="connsiteX12" fmla="*/ 929949 w 1572501"/>
              <a:gd name="connsiteY12" fmla="*/ 580768 h 1729946"/>
              <a:gd name="connsiteX13" fmla="*/ 892879 w 1572501"/>
              <a:gd name="connsiteY13" fmla="*/ 605481 h 1729946"/>
              <a:gd name="connsiteX14" fmla="*/ 868166 w 1572501"/>
              <a:gd name="connsiteY14" fmla="*/ 679622 h 1729946"/>
              <a:gd name="connsiteX15" fmla="*/ 806382 w 1572501"/>
              <a:gd name="connsiteY15" fmla="*/ 753762 h 1729946"/>
              <a:gd name="connsiteX16" fmla="*/ 769312 w 1572501"/>
              <a:gd name="connsiteY16" fmla="*/ 815546 h 1729946"/>
              <a:gd name="connsiteX17" fmla="*/ 744598 w 1572501"/>
              <a:gd name="connsiteY17" fmla="*/ 864973 h 1729946"/>
              <a:gd name="connsiteX18" fmla="*/ 658101 w 1572501"/>
              <a:gd name="connsiteY18" fmla="*/ 914400 h 1729946"/>
              <a:gd name="connsiteX19" fmla="*/ 608674 w 1572501"/>
              <a:gd name="connsiteY19" fmla="*/ 988541 h 1729946"/>
              <a:gd name="connsiteX20" fmla="*/ 596317 w 1572501"/>
              <a:gd name="connsiteY20" fmla="*/ 1025611 h 1729946"/>
              <a:gd name="connsiteX21" fmla="*/ 509820 w 1572501"/>
              <a:gd name="connsiteY21" fmla="*/ 1136822 h 1729946"/>
              <a:gd name="connsiteX22" fmla="*/ 460393 w 1572501"/>
              <a:gd name="connsiteY22" fmla="*/ 1161535 h 1729946"/>
              <a:gd name="connsiteX23" fmla="*/ 386252 w 1572501"/>
              <a:gd name="connsiteY23" fmla="*/ 1198606 h 1729946"/>
              <a:gd name="connsiteX24" fmla="*/ 361539 w 1572501"/>
              <a:gd name="connsiteY24" fmla="*/ 1235676 h 1729946"/>
              <a:gd name="connsiteX25" fmla="*/ 312112 w 1572501"/>
              <a:gd name="connsiteY25" fmla="*/ 1346887 h 1729946"/>
              <a:gd name="connsiteX26" fmla="*/ 188544 w 1572501"/>
              <a:gd name="connsiteY26" fmla="*/ 1421027 h 1729946"/>
              <a:gd name="connsiteX27" fmla="*/ 151474 w 1572501"/>
              <a:gd name="connsiteY27" fmla="*/ 1433384 h 1729946"/>
              <a:gd name="connsiteX28" fmla="*/ 89690 w 1572501"/>
              <a:gd name="connsiteY28" fmla="*/ 1532238 h 1729946"/>
              <a:gd name="connsiteX29" fmla="*/ 15549 w 1572501"/>
              <a:gd name="connsiteY29" fmla="*/ 1556952 h 1729946"/>
              <a:gd name="connsiteX30" fmla="*/ 3193 w 1572501"/>
              <a:gd name="connsiteY30" fmla="*/ 1594022 h 1729946"/>
              <a:gd name="connsiteX31" fmla="*/ 102047 w 1572501"/>
              <a:gd name="connsiteY31" fmla="*/ 1618735 h 1729946"/>
              <a:gd name="connsiteX32" fmla="*/ 275041 w 1572501"/>
              <a:gd name="connsiteY32" fmla="*/ 1655806 h 1729946"/>
              <a:gd name="connsiteX33" fmla="*/ 336825 w 1572501"/>
              <a:gd name="connsiteY33" fmla="*/ 1705233 h 1729946"/>
              <a:gd name="connsiteX34" fmla="*/ 485106 w 1572501"/>
              <a:gd name="connsiteY34" fmla="*/ 1729946 h 1729946"/>
              <a:gd name="connsiteX35" fmla="*/ 658101 w 1572501"/>
              <a:gd name="connsiteY35" fmla="*/ 1680519 h 1729946"/>
              <a:gd name="connsiteX36" fmla="*/ 682814 w 1572501"/>
              <a:gd name="connsiteY36" fmla="*/ 1618735 h 1729946"/>
              <a:gd name="connsiteX37" fmla="*/ 744598 w 1572501"/>
              <a:gd name="connsiteY37" fmla="*/ 1532238 h 1729946"/>
              <a:gd name="connsiteX38" fmla="*/ 756955 w 1572501"/>
              <a:gd name="connsiteY38" fmla="*/ 1495168 h 1729946"/>
              <a:gd name="connsiteX39" fmla="*/ 781668 w 1572501"/>
              <a:gd name="connsiteY39" fmla="*/ 1458098 h 1729946"/>
              <a:gd name="connsiteX40" fmla="*/ 806382 w 1572501"/>
              <a:gd name="connsiteY40" fmla="*/ 1235676 h 1729946"/>
              <a:gd name="connsiteX41" fmla="*/ 818739 w 1572501"/>
              <a:gd name="connsiteY41" fmla="*/ 1149179 h 1729946"/>
              <a:gd name="connsiteX42" fmla="*/ 831095 w 1572501"/>
              <a:gd name="connsiteY42" fmla="*/ 1087395 h 1729946"/>
              <a:gd name="connsiteX43" fmla="*/ 855809 w 1572501"/>
              <a:gd name="connsiteY43" fmla="*/ 1050325 h 1729946"/>
              <a:gd name="connsiteX44" fmla="*/ 905236 w 1572501"/>
              <a:gd name="connsiteY44" fmla="*/ 951471 h 1729946"/>
              <a:gd name="connsiteX45" fmla="*/ 917593 w 1572501"/>
              <a:gd name="connsiteY45" fmla="*/ 914400 h 1729946"/>
              <a:gd name="connsiteX46" fmla="*/ 954663 w 1572501"/>
              <a:gd name="connsiteY46" fmla="*/ 889687 h 1729946"/>
              <a:gd name="connsiteX47" fmla="*/ 1004090 w 1572501"/>
              <a:gd name="connsiteY47" fmla="*/ 852617 h 1729946"/>
              <a:gd name="connsiteX48" fmla="*/ 1065874 w 1572501"/>
              <a:gd name="connsiteY48" fmla="*/ 766119 h 1729946"/>
              <a:gd name="connsiteX49" fmla="*/ 1102944 w 1572501"/>
              <a:gd name="connsiteY49" fmla="*/ 679622 h 1729946"/>
              <a:gd name="connsiteX50" fmla="*/ 1177085 w 1572501"/>
              <a:gd name="connsiteY50" fmla="*/ 605481 h 1729946"/>
              <a:gd name="connsiteX51" fmla="*/ 1226512 w 1572501"/>
              <a:gd name="connsiteY51" fmla="*/ 543698 h 1729946"/>
              <a:gd name="connsiteX52" fmla="*/ 1313009 w 1572501"/>
              <a:gd name="connsiteY52" fmla="*/ 481914 h 1729946"/>
              <a:gd name="connsiteX53" fmla="*/ 1337722 w 1572501"/>
              <a:gd name="connsiteY53" fmla="*/ 444844 h 1729946"/>
              <a:gd name="connsiteX54" fmla="*/ 1362436 w 1572501"/>
              <a:gd name="connsiteY54" fmla="*/ 395417 h 1729946"/>
              <a:gd name="connsiteX55" fmla="*/ 1399506 w 1572501"/>
              <a:gd name="connsiteY55" fmla="*/ 370703 h 1729946"/>
              <a:gd name="connsiteX56" fmla="*/ 1486004 w 1572501"/>
              <a:gd name="connsiteY56" fmla="*/ 321276 h 1729946"/>
              <a:gd name="connsiteX57" fmla="*/ 1510717 w 1572501"/>
              <a:gd name="connsiteY57" fmla="*/ 271849 h 1729946"/>
              <a:gd name="connsiteX58" fmla="*/ 1572501 w 1572501"/>
              <a:gd name="connsiteY58" fmla="*/ 160638 h 1729946"/>
              <a:gd name="connsiteX59" fmla="*/ 1560144 w 1572501"/>
              <a:gd name="connsiteY59" fmla="*/ 123568 h 1729946"/>
              <a:gd name="connsiteX60" fmla="*/ 1486004 w 1572501"/>
              <a:gd name="connsiteY60" fmla="*/ 86498 h 1729946"/>
              <a:gd name="connsiteX61" fmla="*/ 1436576 w 1572501"/>
              <a:gd name="connsiteY61" fmla="*/ 0 h 1729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1572501" h="1729946">
                <a:moveTo>
                  <a:pt x="1436576" y="0"/>
                </a:moveTo>
                <a:cubicBezTo>
                  <a:pt x="1411863" y="20595"/>
                  <a:pt x="1383620" y="37574"/>
                  <a:pt x="1362436" y="61784"/>
                </a:cubicBezTo>
                <a:cubicBezTo>
                  <a:pt x="1353859" y="71586"/>
                  <a:pt x="1357304" y="88016"/>
                  <a:pt x="1350079" y="98854"/>
                </a:cubicBezTo>
                <a:cubicBezTo>
                  <a:pt x="1340386" y="113394"/>
                  <a:pt x="1325366" y="123568"/>
                  <a:pt x="1313009" y="135925"/>
                </a:cubicBezTo>
                <a:cubicBezTo>
                  <a:pt x="1308890" y="148282"/>
                  <a:pt x="1306477" y="161345"/>
                  <a:pt x="1300652" y="172995"/>
                </a:cubicBezTo>
                <a:cubicBezTo>
                  <a:pt x="1294011" y="186278"/>
                  <a:pt x="1281789" y="196415"/>
                  <a:pt x="1275939" y="210065"/>
                </a:cubicBezTo>
                <a:cubicBezTo>
                  <a:pt x="1269249" y="225675"/>
                  <a:pt x="1270272" y="243882"/>
                  <a:pt x="1263582" y="259492"/>
                </a:cubicBezTo>
                <a:cubicBezTo>
                  <a:pt x="1245829" y="300915"/>
                  <a:pt x="1230843" y="303532"/>
                  <a:pt x="1189441" y="321276"/>
                </a:cubicBezTo>
                <a:cubicBezTo>
                  <a:pt x="1177469" y="326407"/>
                  <a:pt x="1163757" y="327307"/>
                  <a:pt x="1152371" y="333633"/>
                </a:cubicBezTo>
                <a:cubicBezTo>
                  <a:pt x="1126407" y="348058"/>
                  <a:pt x="1078231" y="383060"/>
                  <a:pt x="1078231" y="383060"/>
                </a:cubicBezTo>
                <a:cubicBezTo>
                  <a:pt x="1069163" y="428399"/>
                  <a:pt x="1063899" y="483889"/>
                  <a:pt x="1028804" y="518984"/>
                </a:cubicBezTo>
                <a:cubicBezTo>
                  <a:pt x="1010155" y="537633"/>
                  <a:pt x="989385" y="554433"/>
                  <a:pt x="967020" y="568411"/>
                </a:cubicBezTo>
                <a:cubicBezTo>
                  <a:pt x="955974" y="575314"/>
                  <a:pt x="941599" y="574943"/>
                  <a:pt x="929949" y="580768"/>
                </a:cubicBezTo>
                <a:cubicBezTo>
                  <a:pt x="916666" y="587409"/>
                  <a:pt x="905236" y="597243"/>
                  <a:pt x="892879" y="605481"/>
                </a:cubicBezTo>
                <a:cubicBezTo>
                  <a:pt x="884641" y="630195"/>
                  <a:pt x="886587" y="661202"/>
                  <a:pt x="868166" y="679622"/>
                </a:cubicBezTo>
                <a:cubicBezTo>
                  <a:pt x="827341" y="720446"/>
                  <a:pt x="835054" y="707885"/>
                  <a:pt x="806382" y="753762"/>
                </a:cubicBezTo>
                <a:cubicBezTo>
                  <a:pt x="793653" y="774129"/>
                  <a:pt x="780976" y="794551"/>
                  <a:pt x="769312" y="815546"/>
                </a:cubicBezTo>
                <a:cubicBezTo>
                  <a:pt x="760366" y="831648"/>
                  <a:pt x="756390" y="850822"/>
                  <a:pt x="744598" y="864973"/>
                </a:cubicBezTo>
                <a:cubicBezTo>
                  <a:pt x="732121" y="879946"/>
                  <a:pt x="671298" y="907802"/>
                  <a:pt x="658101" y="914400"/>
                </a:cubicBezTo>
                <a:cubicBezTo>
                  <a:pt x="641625" y="939114"/>
                  <a:pt x="618067" y="960363"/>
                  <a:pt x="608674" y="988541"/>
                </a:cubicBezTo>
                <a:cubicBezTo>
                  <a:pt x="604555" y="1000898"/>
                  <a:pt x="602643" y="1014225"/>
                  <a:pt x="596317" y="1025611"/>
                </a:cubicBezTo>
                <a:cubicBezTo>
                  <a:pt x="579507" y="1055868"/>
                  <a:pt x="542999" y="1113123"/>
                  <a:pt x="509820" y="1136822"/>
                </a:cubicBezTo>
                <a:cubicBezTo>
                  <a:pt x="494831" y="1147529"/>
                  <a:pt x="476386" y="1152396"/>
                  <a:pt x="460393" y="1161535"/>
                </a:cubicBezTo>
                <a:cubicBezTo>
                  <a:pt x="393319" y="1199863"/>
                  <a:pt x="454220" y="1175949"/>
                  <a:pt x="386252" y="1198606"/>
                </a:cubicBezTo>
                <a:cubicBezTo>
                  <a:pt x="378014" y="1210963"/>
                  <a:pt x="367570" y="1222105"/>
                  <a:pt x="361539" y="1235676"/>
                </a:cubicBezTo>
                <a:cubicBezTo>
                  <a:pt x="347315" y="1267680"/>
                  <a:pt x="342618" y="1320195"/>
                  <a:pt x="312112" y="1346887"/>
                </a:cubicBezTo>
                <a:cubicBezTo>
                  <a:pt x="284000" y="1371485"/>
                  <a:pt x="226487" y="1404766"/>
                  <a:pt x="188544" y="1421027"/>
                </a:cubicBezTo>
                <a:cubicBezTo>
                  <a:pt x="176572" y="1426158"/>
                  <a:pt x="163831" y="1429265"/>
                  <a:pt x="151474" y="1433384"/>
                </a:cubicBezTo>
                <a:cubicBezTo>
                  <a:pt x="131024" y="1494732"/>
                  <a:pt x="143327" y="1508399"/>
                  <a:pt x="89690" y="1532238"/>
                </a:cubicBezTo>
                <a:cubicBezTo>
                  <a:pt x="65885" y="1542818"/>
                  <a:pt x="15549" y="1556952"/>
                  <a:pt x="15549" y="1556952"/>
                </a:cubicBezTo>
                <a:cubicBezTo>
                  <a:pt x="11430" y="1569309"/>
                  <a:pt x="-7406" y="1586451"/>
                  <a:pt x="3193" y="1594022"/>
                </a:cubicBezTo>
                <a:cubicBezTo>
                  <a:pt x="30832" y="1613764"/>
                  <a:pt x="69825" y="1607994"/>
                  <a:pt x="102047" y="1618735"/>
                </a:cubicBezTo>
                <a:cubicBezTo>
                  <a:pt x="207691" y="1653950"/>
                  <a:pt x="150338" y="1640218"/>
                  <a:pt x="275041" y="1655806"/>
                </a:cubicBezTo>
                <a:cubicBezTo>
                  <a:pt x="300997" y="1694739"/>
                  <a:pt x="290914" y="1696051"/>
                  <a:pt x="336825" y="1705233"/>
                </a:cubicBezTo>
                <a:cubicBezTo>
                  <a:pt x="385961" y="1715060"/>
                  <a:pt x="485106" y="1729946"/>
                  <a:pt x="485106" y="1729946"/>
                </a:cubicBezTo>
                <a:cubicBezTo>
                  <a:pt x="542771" y="1713470"/>
                  <a:pt x="605830" y="1709921"/>
                  <a:pt x="658101" y="1680519"/>
                </a:cubicBezTo>
                <a:cubicBezTo>
                  <a:pt x="677433" y="1669644"/>
                  <a:pt x="672894" y="1638574"/>
                  <a:pt x="682814" y="1618735"/>
                </a:cubicBezTo>
                <a:cubicBezTo>
                  <a:pt x="691846" y="1600671"/>
                  <a:pt x="736207" y="1543427"/>
                  <a:pt x="744598" y="1532238"/>
                </a:cubicBezTo>
                <a:cubicBezTo>
                  <a:pt x="748717" y="1519881"/>
                  <a:pt x="751130" y="1506818"/>
                  <a:pt x="756955" y="1495168"/>
                </a:cubicBezTo>
                <a:cubicBezTo>
                  <a:pt x="763596" y="1481885"/>
                  <a:pt x="778889" y="1472687"/>
                  <a:pt x="781668" y="1458098"/>
                </a:cubicBezTo>
                <a:cubicBezTo>
                  <a:pt x="795626" y="1384819"/>
                  <a:pt x="795832" y="1309523"/>
                  <a:pt x="806382" y="1235676"/>
                </a:cubicBezTo>
                <a:cubicBezTo>
                  <a:pt x="810501" y="1206844"/>
                  <a:pt x="813951" y="1177908"/>
                  <a:pt x="818739" y="1149179"/>
                </a:cubicBezTo>
                <a:cubicBezTo>
                  <a:pt x="822192" y="1128462"/>
                  <a:pt x="823721" y="1107060"/>
                  <a:pt x="831095" y="1087395"/>
                </a:cubicBezTo>
                <a:cubicBezTo>
                  <a:pt x="836309" y="1073490"/>
                  <a:pt x="847571" y="1062682"/>
                  <a:pt x="855809" y="1050325"/>
                </a:cubicBezTo>
                <a:cubicBezTo>
                  <a:pt x="880378" y="952050"/>
                  <a:pt x="849224" y="1049493"/>
                  <a:pt x="905236" y="951471"/>
                </a:cubicBezTo>
                <a:cubicBezTo>
                  <a:pt x="911698" y="940162"/>
                  <a:pt x="909456" y="924571"/>
                  <a:pt x="917593" y="914400"/>
                </a:cubicBezTo>
                <a:cubicBezTo>
                  <a:pt x="926870" y="902803"/>
                  <a:pt x="942578" y="898319"/>
                  <a:pt x="954663" y="889687"/>
                </a:cubicBezTo>
                <a:cubicBezTo>
                  <a:pt x="971422" y="877717"/>
                  <a:pt x="989527" y="867180"/>
                  <a:pt x="1004090" y="852617"/>
                </a:cubicBezTo>
                <a:cubicBezTo>
                  <a:pt x="1009687" y="847020"/>
                  <a:pt x="1058858" y="780151"/>
                  <a:pt x="1065874" y="766119"/>
                </a:cubicBezTo>
                <a:cubicBezTo>
                  <a:pt x="1107917" y="682034"/>
                  <a:pt x="1038662" y="782475"/>
                  <a:pt x="1102944" y="679622"/>
                </a:cubicBezTo>
                <a:cubicBezTo>
                  <a:pt x="1170246" y="571937"/>
                  <a:pt x="1107503" y="675062"/>
                  <a:pt x="1177085" y="605481"/>
                </a:cubicBezTo>
                <a:cubicBezTo>
                  <a:pt x="1195734" y="586832"/>
                  <a:pt x="1207863" y="562347"/>
                  <a:pt x="1226512" y="543698"/>
                </a:cubicBezTo>
                <a:cubicBezTo>
                  <a:pt x="1241843" y="528367"/>
                  <a:pt x="1291957" y="495949"/>
                  <a:pt x="1313009" y="481914"/>
                </a:cubicBezTo>
                <a:cubicBezTo>
                  <a:pt x="1321247" y="469557"/>
                  <a:pt x="1330354" y="457738"/>
                  <a:pt x="1337722" y="444844"/>
                </a:cubicBezTo>
                <a:cubicBezTo>
                  <a:pt x="1346861" y="428851"/>
                  <a:pt x="1350644" y="409568"/>
                  <a:pt x="1362436" y="395417"/>
                </a:cubicBezTo>
                <a:cubicBezTo>
                  <a:pt x="1371943" y="384008"/>
                  <a:pt x="1386612" y="378071"/>
                  <a:pt x="1399506" y="370703"/>
                </a:cubicBezTo>
                <a:cubicBezTo>
                  <a:pt x="1509258" y="307987"/>
                  <a:pt x="1395680" y="381492"/>
                  <a:pt x="1486004" y="321276"/>
                </a:cubicBezTo>
                <a:cubicBezTo>
                  <a:pt x="1494242" y="304800"/>
                  <a:pt x="1501240" y="287644"/>
                  <a:pt x="1510717" y="271849"/>
                </a:cubicBezTo>
                <a:cubicBezTo>
                  <a:pt x="1574451" y="165624"/>
                  <a:pt x="1547645" y="235203"/>
                  <a:pt x="1572501" y="160638"/>
                </a:cubicBezTo>
                <a:cubicBezTo>
                  <a:pt x="1568382" y="148281"/>
                  <a:pt x="1568281" y="133739"/>
                  <a:pt x="1560144" y="123568"/>
                </a:cubicBezTo>
                <a:cubicBezTo>
                  <a:pt x="1542722" y="101790"/>
                  <a:pt x="1510426" y="94638"/>
                  <a:pt x="1486004" y="86498"/>
                </a:cubicBezTo>
                <a:lnTo>
                  <a:pt x="1436576" y="0"/>
                </a:lnTo>
                <a:close/>
              </a:path>
            </a:pathLst>
          </a:cu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フリーフォーム 14"/>
          <p:cNvSpPr/>
          <p:nvPr/>
        </p:nvSpPr>
        <p:spPr>
          <a:xfrm>
            <a:off x="3718700" y="307612"/>
            <a:ext cx="2221612" cy="3156325"/>
          </a:xfrm>
          <a:custGeom>
            <a:avLst/>
            <a:gdLst>
              <a:gd name="connsiteX0" fmla="*/ 2212543 w 2221612"/>
              <a:gd name="connsiteY0" fmla="*/ 30066 h 3156325"/>
              <a:gd name="connsiteX1" fmla="*/ 2200186 w 2221612"/>
              <a:gd name="connsiteY1" fmla="*/ 400769 h 3156325"/>
              <a:gd name="connsiteX2" fmla="*/ 2175473 w 2221612"/>
              <a:gd name="connsiteY2" fmla="*/ 474909 h 3156325"/>
              <a:gd name="connsiteX3" fmla="*/ 2150759 w 2221612"/>
              <a:gd name="connsiteY3" fmla="*/ 549050 h 3156325"/>
              <a:gd name="connsiteX4" fmla="*/ 2138403 w 2221612"/>
              <a:gd name="connsiteY4" fmla="*/ 610834 h 3156325"/>
              <a:gd name="connsiteX5" fmla="*/ 2126046 w 2221612"/>
              <a:gd name="connsiteY5" fmla="*/ 684974 h 3156325"/>
              <a:gd name="connsiteX6" fmla="*/ 2113689 w 2221612"/>
              <a:gd name="connsiteY6" fmla="*/ 722044 h 3156325"/>
              <a:gd name="connsiteX7" fmla="*/ 2088976 w 2221612"/>
              <a:gd name="connsiteY7" fmla="*/ 833255 h 3156325"/>
              <a:gd name="connsiteX8" fmla="*/ 2064262 w 2221612"/>
              <a:gd name="connsiteY8" fmla="*/ 882682 h 3156325"/>
              <a:gd name="connsiteX9" fmla="*/ 2051905 w 2221612"/>
              <a:gd name="connsiteY9" fmla="*/ 944466 h 3156325"/>
              <a:gd name="connsiteX10" fmla="*/ 2014835 w 2221612"/>
              <a:gd name="connsiteY10" fmla="*/ 956823 h 3156325"/>
              <a:gd name="connsiteX11" fmla="*/ 1990122 w 2221612"/>
              <a:gd name="connsiteY11" fmla="*/ 993893 h 3156325"/>
              <a:gd name="connsiteX12" fmla="*/ 1965408 w 2221612"/>
              <a:gd name="connsiteY12" fmla="*/ 1068034 h 3156325"/>
              <a:gd name="connsiteX13" fmla="*/ 1953051 w 2221612"/>
              <a:gd name="connsiteY13" fmla="*/ 1105104 h 3156325"/>
              <a:gd name="connsiteX14" fmla="*/ 1940695 w 2221612"/>
              <a:gd name="connsiteY14" fmla="*/ 1154531 h 3156325"/>
              <a:gd name="connsiteX15" fmla="*/ 1915981 w 2221612"/>
              <a:gd name="connsiteY15" fmla="*/ 1191601 h 3156325"/>
              <a:gd name="connsiteX16" fmla="*/ 1891268 w 2221612"/>
              <a:gd name="connsiteY16" fmla="*/ 1265742 h 3156325"/>
              <a:gd name="connsiteX17" fmla="*/ 1804770 w 2221612"/>
              <a:gd name="connsiteY17" fmla="*/ 1352239 h 3156325"/>
              <a:gd name="connsiteX18" fmla="*/ 1742986 w 2221612"/>
              <a:gd name="connsiteY18" fmla="*/ 1438736 h 3156325"/>
              <a:gd name="connsiteX19" fmla="*/ 1705916 w 2221612"/>
              <a:gd name="connsiteY19" fmla="*/ 1451093 h 3156325"/>
              <a:gd name="connsiteX20" fmla="*/ 1631776 w 2221612"/>
              <a:gd name="connsiteY20" fmla="*/ 1500520 h 3156325"/>
              <a:gd name="connsiteX21" fmla="*/ 1607062 w 2221612"/>
              <a:gd name="connsiteY21" fmla="*/ 1537590 h 3156325"/>
              <a:gd name="connsiteX22" fmla="*/ 1569992 w 2221612"/>
              <a:gd name="connsiteY22" fmla="*/ 1611731 h 3156325"/>
              <a:gd name="connsiteX23" fmla="*/ 1495851 w 2221612"/>
              <a:gd name="connsiteY23" fmla="*/ 1685871 h 3156325"/>
              <a:gd name="connsiteX24" fmla="*/ 1446424 w 2221612"/>
              <a:gd name="connsiteY24" fmla="*/ 1747655 h 3156325"/>
              <a:gd name="connsiteX25" fmla="*/ 1409354 w 2221612"/>
              <a:gd name="connsiteY25" fmla="*/ 1784725 h 3156325"/>
              <a:gd name="connsiteX26" fmla="*/ 1359927 w 2221612"/>
              <a:gd name="connsiteY26" fmla="*/ 1846509 h 3156325"/>
              <a:gd name="connsiteX27" fmla="*/ 1236359 w 2221612"/>
              <a:gd name="connsiteY27" fmla="*/ 1945363 h 3156325"/>
              <a:gd name="connsiteX28" fmla="*/ 1199289 w 2221612"/>
              <a:gd name="connsiteY28" fmla="*/ 1970077 h 3156325"/>
              <a:gd name="connsiteX29" fmla="*/ 1174576 w 2221612"/>
              <a:gd name="connsiteY29" fmla="*/ 2007147 h 3156325"/>
              <a:gd name="connsiteX30" fmla="*/ 1137505 w 2221612"/>
              <a:gd name="connsiteY30" fmla="*/ 2081288 h 3156325"/>
              <a:gd name="connsiteX31" fmla="*/ 1063365 w 2221612"/>
              <a:gd name="connsiteY31" fmla="*/ 2106001 h 3156325"/>
              <a:gd name="connsiteX32" fmla="*/ 1026295 w 2221612"/>
              <a:gd name="connsiteY32" fmla="*/ 2118358 h 3156325"/>
              <a:gd name="connsiteX33" fmla="*/ 952154 w 2221612"/>
              <a:gd name="connsiteY33" fmla="*/ 2204855 h 3156325"/>
              <a:gd name="connsiteX34" fmla="*/ 927441 w 2221612"/>
              <a:gd name="connsiteY34" fmla="*/ 2291352 h 3156325"/>
              <a:gd name="connsiteX35" fmla="*/ 878014 w 2221612"/>
              <a:gd name="connsiteY35" fmla="*/ 2316066 h 3156325"/>
              <a:gd name="connsiteX36" fmla="*/ 803873 w 2221612"/>
              <a:gd name="connsiteY36" fmla="*/ 2365493 h 3156325"/>
              <a:gd name="connsiteX37" fmla="*/ 754446 w 2221612"/>
              <a:gd name="connsiteY37" fmla="*/ 2464347 h 3156325"/>
              <a:gd name="connsiteX38" fmla="*/ 742089 w 2221612"/>
              <a:gd name="connsiteY38" fmla="*/ 2501417 h 3156325"/>
              <a:gd name="connsiteX39" fmla="*/ 705019 w 2221612"/>
              <a:gd name="connsiteY39" fmla="*/ 2538488 h 3156325"/>
              <a:gd name="connsiteX40" fmla="*/ 618522 w 2221612"/>
              <a:gd name="connsiteY40" fmla="*/ 2637342 h 3156325"/>
              <a:gd name="connsiteX41" fmla="*/ 581451 w 2221612"/>
              <a:gd name="connsiteY41" fmla="*/ 2649698 h 3156325"/>
              <a:gd name="connsiteX42" fmla="*/ 556738 w 2221612"/>
              <a:gd name="connsiteY42" fmla="*/ 2723839 h 3156325"/>
              <a:gd name="connsiteX43" fmla="*/ 544381 w 2221612"/>
              <a:gd name="connsiteY43" fmla="*/ 2760909 h 3156325"/>
              <a:gd name="connsiteX44" fmla="*/ 507311 w 2221612"/>
              <a:gd name="connsiteY44" fmla="*/ 2797979 h 3156325"/>
              <a:gd name="connsiteX45" fmla="*/ 470241 w 2221612"/>
              <a:gd name="connsiteY45" fmla="*/ 2822693 h 3156325"/>
              <a:gd name="connsiteX46" fmla="*/ 408457 w 2221612"/>
              <a:gd name="connsiteY46" fmla="*/ 2872120 h 3156325"/>
              <a:gd name="connsiteX47" fmla="*/ 359030 w 2221612"/>
              <a:gd name="connsiteY47" fmla="*/ 2958617 h 3156325"/>
              <a:gd name="connsiteX48" fmla="*/ 321959 w 2221612"/>
              <a:gd name="connsiteY48" fmla="*/ 2970974 h 3156325"/>
              <a:gd name="connsiteX49" fmla="*/ 284889 w 2221612"/>
              <a:gd name="connsiteY49" fmla="*/ 2995688 h 3156325"/>
              <a:gd name="connsiteX50" fmla="*/ 247819 w 2221612"/>
              <a:gd name="connsiteY50" fmla="*/ 3008044 h 3156325"/>
              <a:gd name="connsiteX51" fmla="*/ 173678 w 2221612"/>
              <a:gd name="connsiteY51" fmla="*/ 3057471 h 3156325"/>
              <a:gd name="connsiteX52" fmla="*/ 99538 w 2221612"/>
              <a:gd name="connsiteY52" fmla="*/ 3082185 h 3156325"/>
              <a:gd name="connsiteX53" fmla="*/ 62468 w 2221612"/>
              <a:gd name="connsiteY53" fmla="*/ 3094542 h 3156325"/>
              <a:gd name="connsiteX54" fmla="*/ 25397 w 2221612"/>
              <a:gd name="connsiteY54" fmla="*/ 3119255 h 3156325"/>
              <a:gd name="connsiteX55" fmla="*/ 13041 w 2221612"/>
              <a:gd name="connsiteY55" fmla="*/ 3156325 h 3156325"/>
              <a:gd name="connsiteX56" fmla="*/ 684 w 2221612"/>
              <a:gd name="connsiteY56" fmla="*/ 3119255 h 3156325"/>
              <a:gd name="connsiteX57" fmla="*/ 25397 w 2221612"/>
              <a:gd name="connsiteY57" fmla="*/ 3069828 h 3156325"/>
              <a:gd name="connsiteX58" fmla="*/ 99538 w 2221612"/>
              <a:gd name="connsiteY58" fmla="*/ 2983331 h 3156325"/>
              <a:gd name="connsiteX59" fmla="*/ 136608 w 2221612"/>
              <a:gd name="connsiteY59" fmla="*/ 2970974 h 3156325"/>
              <a:gd name="connsiteX60" fmla="*/ 223105 w 2221612"/>
              <a:gd name="connsiteY60" fmla="*/ 2872120 h 3156325"/>
              <a:gd name="connsiteX61" fmla="*/ 235462 w 2221612"/>
              <a:gd name="connsiteY61" fmla="*/ 2835050 h 3156325"/>
              <a:gd name="connsiteX62" fmla="*/ 260176 w 2221612"/>
              <a:gd name="connsiteY62" fmla="*/ 2773266 h 3156325"/>
              <a:gd name="connsiteX63" fmla="*/ 284889 w 2221612"/>
              <a:gd name="connsiteY63" fmla="*/ 2723839 h 3156325"/>
              <a:gd name="connsiteX64" fmla="*/ 321959 w 2221612"/>
              <a:gd name="connsiteY64" fmla="*/ 2711482 h 3156325"/>
              <a:gd name="connsiteX65" fmla="*/ 383743 w 2221612"/>
              <a:gd name="connsiteY65" fmla="*/ 2674412 h 3156325"/>
              <a:gd name="connsiteX66" fmla="*/ 433170 w 2221612"/>
              <a:gd name="connsiteY66" fmla="*/ 2587915 h 3156325"/>
              <a:gd name="connsiteX67" fmla="*/ 507311 w 2221612"/>
              <a:gd name="connsiteY67" fmla="*/ 2464347 h 3156325"/>
              <a:gd name="connsiteX68" fmla="*/ 581451 w 2221612"/>
              <a:gd name="connsiteY68" fmla="*/ 2365493 h 3156325"/>
              <a:gd name="connsiteX69" fmla="*/ 630878 w 2221612"/>
              <a:gd name="connsiteY69" fmla="*/ 2328423 h 3156325"/>
              <a:gd name="connsiteX70" fmla="*/ 667949 w 2221612"/>
              <a:gd name="connsiteY70" fmla="*/ 2303709 h 3156325"/>
              <a:gd name="connsiteX71" fmla="*/ 729732 w 2221612"/>
              <a:gd name="connsiteY71" fmla="*/ 2229569 h 3156325"/>
              <a:gd name="connsiteX72" fmla="*/ 754446 w 2221612"/>
              <a:gd name="connsiteY72" fmla="*/ 2143071 h 3156325"/>
              <a:gd name="connsiteX73" fmla="*/ 779159 w 2221612"/>
              <a:gd name="connsiteY73" fmla="*/ 2106001 h 3156325"/>
              <a:gd name="connsiteX74" fmla="*/ 791516 w 2221612"/>
              <a:gd name="connsiteY74" fmla="*/ 2068931 h 3156325"/>
              <a:gd name="connsiteX75" fmla="*/ 816230 w 2221612"/>
              <a:gd name="connsiteY75" fmla="*/ 2031861 h 3156325"/>
              <a:gd name="connsiteX76" fmla="*/ 902727 w 2221612"/>
              <a:gd name="connsiteY76" fmla="*/ 1920650 h 3156325"/>
              <a:gd name="connsiteX77" fmla="*/ 939797 w 2221612"/>
              <a:gd name="connsiteY77" fmla="*/ 1871223 h 3156325"/>
              <a:gd name="connsiteX78" fmla="*/ 976868 w 2221612"/>
              <a:gd name="connsiteY78" fmla="*/ 1834152 h 3156325"/>
              <a:gd name="connsiteX79" fmla="*/ 1026295 w 2221612"/>
              <a:gd name="connsiteY79" fmla="*/ 1760012 h 3156325"/>
              <a:gd name="connsiteX80" fmla="*/ 1051008 w 2221612"/>
              <a:gd name="connsiteY80" fmla="*/ 1685871 h 3156325"/>
              <a:gd name="connsiteX81" fmla="*/ 1063365 w 2221612"/>
              <a:gd name="connsiteY81" fmla="*/ 1624088 h 3156325"/>
              <a:gd name="connsiteX82" fmla="*/ 1100435 w 2221612"/>
              <a:gd name="connsiteY82" fmla="*/ 1537590 h 3156325"/>
              <a:gd name="connsiteX83" fmla="*/ 1137505 w 2221612"/>
              <a:gd name="connsiteY83" fmla="*/ 1512877 h 3156325"/>
              <a:gd name="connsiteX84" fmla="*/ 1236359 w 2221612"/>
              <a:gd name="connsiteY84" fmla="*/ 1401666 h 3156325"/>
              <a:gd name="connsiteX85" fmla="*/ 1261073 w 2221612"/>
              <a:gd name="connsiteY85" fmla="*/ 1364596 h 3156325"/>
              <a:gd name="connsiteX86" fmla="*/ 1310500 w 2221612"/>
              <a:gd name="connsiteY86" fmla="*/ 1315169 h 3156325"/>
              <a:gd name="connsiteX87" fmla="*/ 1322857 w 2221612"/>
              <a:gd name="connsiteY87" fmla="*/ 1278098 h 3156325"/>
              <a:gd name="connsiteX88" fmla="*/ 1347570 w 2221612"/>
              <a:gd name="connsiteY88" fmla="*/ 1241028 h 3156325"/>
              <a:gd name="connsiteX89" fmla="*/ 1359927 w 2221612"/>
              <a:gd name="connsiteY89" fmla="*/ 1166888 h 3156325"/>
              <a:gd name="connsiteX90" fmla="*/ 1409354 w 2221612"/>
              <a:gd name="connsiteY90" fmla="*/ 1043320 h 3156325"/>
              <a:gd name="connsiteX91" fmla="*/ 1434068 w 2221612"/>
              <a:gd name="connsiteY91" fmla="*/ 969179 h 3156325"/>
              <a:gd name="connsiteX92" fmla="*/ 1508208 w 2221612"/>
              <a:gd name="connsiteY92" fmla="*/ 895039 h 3156325"/>
              <a:gd name="connsiteX93" fmla="*/ 1532922 w 2221612"/>
              <a:gd name="connsiteY93" fmla="*/ 857969 h 3156325"/>
              <a:gd name="connsiteX94" fmla="*/ 1594705 w 2221612"/>
              <a:gd name="connsiteY94" fmla="*/ 771471 h 3156325"/>
              <a:gd name="connsiteX95" fmla="*/ 1644132 w 2221612"/>
              <a:gd name="connsiteY95" fmla="*/ 684974 h 3156325"/>
              <a:gd name="connsiteX96" fmla="*/ 1668846 w 2221612"/>
              <a:gd name="connsiteY96" fmla="*/ 647904 h 3156325"/>
              <a:gd name="connsiteX97" fmla="*/ 1693559 w 2221612"/>
              <a:gd name="connsiteY97" fmla="*/ 598477 h 3156325"/>
              <a:gd name="connsiteX98" fmla="*/ 1718273 w 2221612"/>
              <a:gd name="connsiteY98" fmla="*/ 561406 h 3156325"/>
              <a:gd name="connsiteX99" fmla="*/ 1755343 w 2221612"/>
              <a:gd name="connsiteY99" fmla="*/ 474909 h 3156325"/>
              <a:gd name="connsiteX100" fmla="*/ 1780057 w 2221612"/>
              <a:gd name="connsiteY100" fmla="*/ 437839 h 3156325"/>
              <a:gd name="connsiteX101" fmla="*/ 1878911 w 2221612"/>
              <a:gd name="connsiteY101" fmla="*/ 400769 h 3156325"/>
              <a:gd name="connsiteX102" fmla="*/ 1965408 w 2221612"/>
              <a:gd name="connsiteY102" fmla="*/ 314271 h 3156325"/>
              <a:gd name="connsiteX103" fmla="*/ 1977765 w 2221612"/>
              <a:gd name="connsiteY103" fmla="*/ 264844 h 3156325"/>
              <a:gd name="connsiteX104" fmla="*/ 2039549 w 2221612"/>
              <a:gd name="connsiteY104" fmla="*/ 190704 h 3156325"/>
              <a:gd name="connsiteX105" fmla="*/ 2076619 w 2221612"/>
              <a:gd name="connsiteY105" fmla="*/ 165990 h 3156325"/>
              <a:gd name="connsiteX106" fmla="*/ 2126046 w 2221612"/>
              <a:gd name="connsiteY106" fmla="*/ 91850 h 3156325"/>
              <a:gd name="connsiteX107" fmla="*/ 2138403 w 2221612"/>
              <a:gd name="connsiteY107" fmla="*/ 54779 h 3156325"/>
              <a:gd name="connsiteX108" fmla="*/ 2175473 w 2221612"/>
              <a:gd name="connsiteY108" fmla="*/ 42423 h 3156325"/>
              <a:gd name="connsiteX109" fmla="*/ 2212543 w 2221612"/>
              <a:gd name="connsiteY109" fmla="*/ 30066 h 315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Lst>
            <a:rect l="l" t="t" r="r" b="b"/>
            <a:pathLst>
              <a:path w="2221612" h="3156325">
                <a:moveTo>
                  <a:pt x="2212543" y="30066"/>
                </a:moveTo>
                <a:cubicBezTo>
                  <a:pt x="2216662" y="89790"/>
                  <a:pt x="2236406" y="120067"/>
                  <a:pt x="2200186" y="400769"/>
                </a:cubicBezTo>
                <a:cubicBezTo>
                  <a:pt x="2196852" y="426605"/>
                  <a:pt x="2183711" y="450196"/>
                  <a:pt x="2175473" y="474909"/>
                </a:cubicBezTo>
                <a:cubicBezTo>
                  <a:pt x="2175472" y="474913"/>
                  <a:pt x="2150760" y="549047"/>
                  <a:pt x="2150759" y="549050"/>
                </a:cubicBezTo>
                <a:cubicBezTo>
                  <a:pt x="2146640" y="569645"/>
                  <a:pt x="2142160" y="590170"/>
                  <a:pt x="2138403" y="610834"/>
                </a:cubicBezTo>
                <a:cubicBezTo>
                  <a:pt x="2133921" y="635484"/>
                  <a:pt x="2131481" y="660516"/>
                  <a:pt x="2126046" y="684974"/>
                </a:cubicBezTo>
                <a:cubicBezTo>
                  <a:pt x="2123220" y="697689"/>
                  <a:pt x="2116848" y="709408"/>
                  <a:pt x="2113689" y="722044"/>
                </a:cubicBezTo>
                <a:cubicBezTo>
                  <a:pt x="2107820" y="745520"/>
                  <a:pt x="2098486" y="807894"/>
                  <a:pt x="2088976" y="833255"/>
                </a:cubicBezTo>
                <a:cubicBezTo>
                  <a:pt x="2082508" y="850503"/>
                  <a:pt x="2072500" y="866206"/>
                  <a:pt x="2064262" y="882682"/>
                </a:cubicBezTo>
                <a:cubicBezTo>
                  <a:pt x="2060143" y="903277"/>
                  <a:pt x="2063555" y="926991"/>
                  <a:pt x="2051905" y="944466"/>
                </a:cubicBezTo>
                <a:cubicBezTo>
                  <a:pt x="2044680" y="955304"/>
                  <a:pt x="2025006" y="948686"/>
                  <a:pt x="2014835" y="956823"/>
                </a:cubicBezTo>
                <a:cubicBezTo>
                  <a:pt x="2003239" y="966100"/>
                  <a:pt x="1996153" y="980322"/>
                  <a:pt x="1990122" y="993893"/>
                </a:cubicBezTo>
                <a:cubicBezTo>
                  <a:pt x="1979542" y="1017698"/>
                  <a:pt x="1973646" y="1043320"/>
                  <a:pt x="1965408" y="1068034"/>
                </a:cubicBezTo>
                <a:cubicBezTo>
                  <a:pt x="1961289" y="1080391"/>
                  <a:pt x="1956210" y="1092468"/>
                  <a:pt x="1953051" y="1105104"/>
                </a:cubicBezTo>
                <a:cubicBezTo>
                  <a:pt x="1948932" y="1121580"/>
                  <a:pt x="1947385" y="1138921"/>
                  <a:pt x="1940695" y="1154531"/>
                </a:cubicBezTo>
                <a:cubicBezTo>
                  <a:pt x="1934845" y="1168181"/>
                  <a:pt x="1924219" y="1179244"/>
                  <a:pt x="1915981" y="1191601"/>
                </a:cubicBezTo>
                <a:cubicBezTo>
                  <a:pt x="1907743" y="1216315"/>
                  <a:pt x="1902918" y="1242442"/>
                  <a:pt x="1891268" y="1265742"/>
                </a:cubicBezTo>
                <a:cubicBezTo>
                  <a:pt x="1868203" y="1311873"/>
                  <a:pt x="1844311" y="1322584"/>
                  <a:pt x="1804770" y="1352239"/>
                </a:cubicBezTo>
                <a:cubicBezTo>
                  <a:pt x="1785442" y="1390896"/>
                  <a:pt x="1780559" y="1413687"/>
                  <a:pt x="1742986" y="1438736"/>
                </a:cubicBezTo>
                <a:cubicBezTo>
                  <a:pt x="1732148" y="1445961"/>
                  <a:pt x="1717302" y="1444767"/>
                  <a:pt x="1705916" y="1451093"/>
                </a:cubicBezTo>
                <a:cubicBezTo>
                  <a:pt x="1679952" y="1465518"/>
                  <a:pt x="1631776" y="1500520"/>
                  <a:pt x="1631776" y="1500520"/>
                </a:cubicBezTo>
                <a:cubicBezTo>
                  <a:pt x="1623538" y="1512877"/>
                  <a:pt x="1613704" y="1524307"/>
                  <a:pt x="1607062" y="1537590"/>
                </a:cubicBezTo>
                <a:cubicBezTo>
                  <a:pt x="1582525" y="1586664"/>
                  <a:pt x="1610463" y="1566202"/>
                  <a:pt x="1569992" y="1611731"/>
                </a:cubicBezTo>
                <a:cubicBezTo>
                  <a:pt x="1546772" y="1637853"/>
                  <a:pt x="1517684" y="1658579"/>
                  <a:pt x="1495851" y="1685871"/>
                </a:cubicBezTo>
                <a:cubicBezTo>
                  <a:pt x="1479375" y="1706466"/>
                  <a:pt x="1463791" y="1727807"/>
                  <a:pt x="1446424" y="1747655"/>
                </a:cubicBezTo>
                <a:cubicBezTo>
                  <a:pt x="1434917" y="1760806"/>
                  <a:pt x="1420861" y="1771574"/>
                  <a:pt x="1409354" y="1784725"/>
                </a:cubicBezTo>
                <a:cubicBezTo>
                  <a:pt x="1391987" y="1804573"/>
                  <a:pt x="1377449" y="1826797"/>
                  <a:pt x="1359927" y="1846509"/>
                </a:cubicBezTo>
                <a:cubicBezTo>
                  <a:pt x="1308705" y="1904134"/>
                  <a:pt x="1305402" y="1899334"/>
                  <a:pt x="1236359" y="1945363"/>
                </a:cubicBezTo>
                <a:lnTo>
                  <a:pt x="1199289" y="1970077"/>
                </a:lnTo>
                <a:cubicBezTo>
                  <a:pt x="1191051" y="1982434"/>
                  <a:pt x="1181217" y="1993864"/>
                  <a:pt x="1174576" y="2007147"/>
                </a:cubicBezTo>
                <a:cubicBezTo>
                  <a:pt x="1162947" y="2030406"/>
                  <a:pt x="1163260" y="2065191"/>
                  <a:pt x="1137505" y="2081288"/>
                </a:cubicBezTo>
                <a:cubicBezTo>
                  <a:pt x="1115415" y="2095095"/>
                  <a:pt x="1088078" y="2097763"/>
                  <a:pt x="1063365" y="2106001"/>
                </a:cubicBezTo>
                <a:lnTo>
                  <a:pt x="1026295" y="2118358"/>
                </a:lnTo>
                <a:cubicBezTo>
                  <a:pt x="975324" y="2156586"/>
                  <a:pt x="974278" y="2145858"/>
                  <a:pt x="952154" y="2204855"/>
                </a:cubicBezTo>
                <a:cubicBezTo>
                  <a:pt x="951963" y="2205365"/>
                  <a:pt x="933414" y="2285379"/>
                  <a:pt x="927441" y="2291352"/>
                </a:cubicBezTo>
                <a:cubicBezTo>
                  <a:pt x="914416" y="2304377"/>
                  <a:pt x="893809" y="2306589"/>
                  <a:pt x="878014" y="2316066"/>
                </a:cubicBezTo>
                <a:cubicBezTo>
                  <a:pt x="852545" y="2331348"/>
                  <a:pt x="803873" y="2365493"/>
                  <a:pt x="803873" y="2365493"/>
                </a:cubicBezTo>
                <a:cubicBezTo>
                  <a:pt x="787397" y="2398444"/>
                  <a:pt x="766096" y="2429397"/>
                  <a:pt x="754446" y="2464347"/>
                </a:cubicBezTo>
                <a:cubicBezTo>
                  <a:pt x="750327" y="2476704"/>
                  <a:pt x="749314" y="2490579"/>
                  <a:pt x="742089" y="2501417"/>
                </a:cubicBezTo>
                <a:cubicBezTo>
                  <a:pt x="732396" y="2515957"/>
                  <a:pt x="715748" y="2524694"/>
                  <a:pt x="705019" y="2538488"/>
                </a:cubicBezTo>
                <a:cubicBezTo>
                  <a:pt x="657843" y="2599143"/>
                  <a:pt x="675061" y="2609073"/>
                  <a:pt x="618522" y="2637342"/>
                </a:cubicBezTo>
                <a:cubicBezTo>
                  <a:pt x="606872" y="2643167"/>
                  <a:pt x="593808" y="2645579"/>
                  <a:pt x="581451" y="2649698"/>
                </a:cubicBezTo>
                <a:lnTo>
                  <a:pt x="556738" y="2723839"/>
                </a:lnTo>
                <a:cubicBezTo>
                  <a:pt x="552619" y="2736196"/>
                  <a:pt x="553591" y="2751699"/>
                  <a:pt x="544381" y="2760909"/>
                </a:cubicBezTo>
                <a:cubicBezTo>
                  <a:pt x="532024" y="2773266"/>
                  <a:pt x="520736" y="2786792"/>
                  <a:pt x="507311" y="2797979"/>
                </a:cubicBezTo>
                <a:cubicBezTo>
                  <a:pt x="495902" y="2807486"/>
                  <a:pt x="482122" y="2813782"/>
                  <a:pt x="470241" y="2822693"/>
                </a:cubicBezTo>
                <a:cubicBezTo>
                  <a:pt x="449142" y="2838517"/>
                  <a:pt x="429052" y="2855644"/>
                  <a:pt x="408457" y="2872120"/>
                </a:cubicBezTo>
                <a:cubicBezTo>
                  <a:pt x="402377" y="2884280"/>
                  <a:pt x="373583" y="2946975"/>
                  <a:pt x="359030" y="2958617"/>
                </a:cubicBezTo>
                <a:cubicBezTo>
                  <a:pt x="348859" y="2966754"/>
                  <a:pt x="334316" y="2966855"/>
                  <a:pt x="321959" y="2970974"/>
                </a:cubicBezTo>
                <a:cubicBezTo>
                  <a:pt x="309602" y="2979212"/>
                  <a:pt x="298172" y="2989046"/>
                  <a:pt x="284889" y="2995688"/>
                </a:cubicBezTo>
                <a:cubicBezTo>
                  <a:pt x="273239" y="3001513"/>
                  <a:pt x="259205" y="3001719"/>
                  <a:pt x="247819" y="3008044"/>
                </a:cubicBezTo>
                <a:cubicBezTo>
                  <a:pt x="221855" y="3022468"/>
                  <a:pt x="201856" y="3048078"/>
                  <a:pt x="173678" y="3057471"/>
                </a:cubicBezTo>
                <a:lnTo>
                  <a:pt x="99538" y="3082185"/>
                </a:lnTo>
                <a:cubicBezTo>
                  <a:pt x="87181" y="3086304"/>
                  <a:pt x="73306" y="3087317"/>
                  <a:pt x="62468" y="3094542"/>
                </a:cubicBezTo>
                <a:lnTo>
                  <a:pt x="25397" y="3119255"/>
                </a:lnTo>
                <a:cubicBezTo>
                  <a:pt x="21278" y="3131612"/>
                  <a:pt x="26066" y="3156325"/>
                  <a:pt x="13041" y="3156325"/>
                </a:cubicBezTo>
                <a:cubicBezTo>
                  <a:pt x="16" y="3156325"/>
                  <a:pt x="-1158" y="3132149"/>
                  <a:pt x="684" y="3119255"/>
                </a:cubicBezTo>
                <a:cubicBezTo>
                  <a:pt x="3289" y="3101020"/>
                  <a:pt x="15634" y="3085448"/>
                  <a:pt x="25397" y="3069828"/>
                </a:cubicBezTo>
                <a:cubicBezTo>
                  <a:pt x="37632" y="3050252"/>
                  <a:pt x="77876" y="2997773"/>
                  <a:pt x="99538" y="2983331"/>
                </a:cubicBezTo>
                <a:cubicBezTo>
                  <a:pt x="110376" y="2976106"/>
                  <a:pt x="124251" y="2975093"/>
                  <a:pt x="136608" y="2970974"/>
                </a:cubicBezTo>
                <a:cubicBezTo>
                  <a:pt x="168511" y="2939071"/>
                  <a:pt x="200415" y="2911827"/>
                  <a:pt x="223105" y="2872120"/>
                </a:cubicBezTo>
                <a:cubicBezTo>
                  <a:pt x="229567" y="2860811"/>
                  <a:pt x="230888" y="2847246"/>
                  <a:pt x="235462" y="2835050"/>
                </a:cubicBezTo>
                <a:cubicBezTo>
                  <a:pt x="243250" y="2814281"/>
                  <a:pt x="251167" y="2793535"/>
                  <a:pt x="260176" y="2773266"/>
                </a:cubicBezTo>
                <a:cubicBezTo>
                  <a:pt x="267657" y="2756433"/>
                  <a:pt x="271864" y="2736864"/>
                  <a:pt x="284889" y="2723839"/>
                </a:cubicBezTo>
                <a:cubicBezTo>
                  <a:pt x="294099" y="2714629"/>
                  <a:pt x="310309" y="2717307"/>
                  <a:pt x="321959" y="2711482"/>
                </a:cubicBezTo>
                <a:cubicBezTo>
                  <a:pt x="343441" y="2700741"/>
                  <a:pt x="363148" y="2686769"/>
                  <a:pt x="383743" y="2674412"/>
                </a:cubicBezTo>
                <a:cubicBezTo>
                  <a:pt x="458427" y="2525047"/>
                  <a:pt x="363307" y="2710175"/>
                  <a:pt x="433170" y="2587915"/>
                </a:cubicBezTo>
                <a:cubicBezTo>
                  <a:pt x="479167" y="2507421"/>
                  <a:pt x="434768" y="2561072"/>
                  <a:pt x="507311" y="2464347"/>
                </a:cubicBezTo>
                <a:cubicBezTo>
                  <a:pt x="532024" y="2431396"/>
                  <a:pt x="548500" y="2390206"/>
                  <a:pt x="581451" y="2365493"/>
                </a:cubicBezTo>
                <a:cubicBezTo>
                  <a:pt x="597927" y="2353136"/>
                  <a:pt x="614120" y="2340393"/>
                  <a:pt x="630878" y="2328423"/>
                </a:cubicBezTo>
                <a:cubicBezTo>
                  <a:pt x="642963" y="2319791"/>
                  <a:pt x="656540" y="2313217"/>
                  <a:pt x="667949" y="2303709"/>
                </a:cubicBezTo>
                <a:cubicBezTo>
                  <a:pt x="703628" y="2273977"/>
                  <a:pt x="705432" y="2266019"/>
                  <a:pt x="729732" y="2229569"/>
                </a:cubicBezTo>
                <a:cubicBezTo>
                  <a:pt x="733691" y="2213732"/>
                  <a:pt x="745583" y="2160798"/>
                  <a:pt x="754446" y="2143071"/>
                </a:cubicBezTo>
                <a:cubicBezTo>
                  <a:pt x="761087" y="2129788"/>
                  <a:pt x="772518" y="2119284"/>
                  <a:pt x="779159" y="2106001"/>
                </a:cubicBezTo>
                <a:cubicBezTo>
                  <a:pt x="784984" y="2094351"/>
                  <a:pt x="785691" y="2080581"/>
                  <a:pt x="791516" y="2068931"/>
                </a:cubicBezTo>
                <a:cubicBezTo>
                  <a:pt x="798158" y="2055648"/>
                  <a:pt x="807319" y="2043742"/>
                  <a:pt x="816230" y="2031861"/>
                </a:cubicBezTo>
                <a:cubicBezTo>
                  <a:pt x="844408" y="1994291"/>
                  <a:pt x="874093" y="1957874"/>
                  <a:pt x="902727" y="1920650"/>
                </a:cubicBezTo>
                <a:cubicBezTo>
                  <a:pt x="915284" y="1904326"/>
                  <a:pt x="925234" y="1885786"/>
                  <a:pt x="939797" y="1871223"/>
                </a:cubicBezTo>
                <a:cubicBezTo>
                  <a:pt x="952154" y="1858866"/>
                  <a:pt x="966139" y="1847946"/>
                  <a:pt x="976868" y="1834152"/>
                </a:cubicBezTo>
                <a:cubicBezTo>
                  <a:pt x="995103" y="1810707"/>
                  <a:pt x="1026295" y="1760012"/>
                  <a:pt x="1026295" y="1760012"/>
                </a:cubicBezTo>
                <a:cubicBezTo>
                  <a:pt x="1034533" y="1735298"/>
                  <a:pt x="1045899" y="1711416"/>
                  <a:pt x="1051008" y="1685871"/>
                </a:cubicBezTo>
                <a:cubicBezTo>
                  <a:pt x="1055127" y="1665277"/>
                  <a:pt x="1058809" y="1644590"/>
                  <a:pt x="1063365" y="1624088"/>
                </a:cubicBezTo>
                <a:cubicBezTo>
                  <a:pt x="1071467" y="1587628"/>
                  <a:pt x="1073172" y="1564853"/>
                  <a:pt x="1100435" y="1537590"/>
                </a:cubicBezTo>
                <a:cubicBezTo>
                  <a:pt x="1110936" y="1527089"/>
                  <a:pt x="1125148" y="1521115"/>
                  <a:pt x="1137505" y="1512877"/>
                </a:cubicBezTo>
                <a:cubicBezTo>
                  <a:pt x="1210148" y="1391808"/>
                  <a:pt x="1131661" y="1506364"/>
                  <a:pt x="1236359" y="1401666"/>
                </a:cubicBezTo>
                <a:cubicBezTo>
                  <a:pt x="1246860" y="1391165"/>
                  <a:pt x="1251408" y="1375872"/>
                  <a:pt x="1261073" y="1364596"/>
                </a:cubicBezTo>
                <a:cubicBezTo>
                  <a:pt x="1276237" y="1346905"/>
                  <a:pt x="1294024" y="1331645"/>
                  <a:pt x="1310500" y="1315169"/>
                </a:cubicBezTo>
                <a:cubicBezTo>
                  <a:pt x="1314619" y="1302812"/>
                  <a:pt x="1317032" y="1289748"/>
                  <a:pt x="1322857" y="1278098"/>
                </a:cubicBezTo>
                <a:cubicBezTo>
                  <a:pt x="1329498" y="1264815"/>
                  <a:pt x="1342874" y="1255117"/>
                  <a:pt x="1347570" y="1241028"/>
                </a:cubicBezTo>
                <a:cubicBezTo>
                  <a:pt x="1355493" y="1217259"/>
                  <a:pt x="1353850" y="1191194"/>
                  <a:pt x="1359927" y="1166888"/>
                </a:cubicBezTo>
                <a:cubicBezTo>
                  <a:pt x="1387248" y="1057606"/>
                  <a:pt x="1375266" y="1128539"/>
                  <a:pt x="1409354" y="1043320"/>
                </a:cubicBezTo>
                <a:cubicBezTo>
                  <a:pt x="1419029" y="1019133"/>
                  <a:pt x="1419618" y="990854"/>
                  <a:pt x="1434068" y="969179"/>
                </a:cubicBezTo>
                <a:cubicBezTo>
                  <a:pt x="1492307" y="881819"/>
                  <a:pt x="1416250" y="986996"/>
                  <a:pt x="1508208" y="895039"/>
                </a:cubicBezTo>
                <a:cubicBezTo>
                  <a:pt x="1518709" y="884538"/>
                  <a:pt x="1524290" y="870054"/>
                  <a:pt x="1532922" y="857969"/>
                </a:cubicBezTo>
                <a:cubicBezTo>
                  <a:pt x="1559085" y="821341"/>
                  <a:pt x="1572860" y="807881"/>
                  <a:pt x="1594705" y="771471"/>
                </a:cubicBezTo>
                <a:cubicBezTo>
                  <a:pt x="1611790" y="742996"/>
                  <a:pt x="1627047" y="713449"/>
                  <a:pt x="1644132" y="684974"/>
                </a:cubicBezTo>
                <a:cubicBezTo>
                  <a:pt x="1651773" y="672239"/>
                  <a:pt x="1661478" y="660798"/>
                  <a:pt x="1668846" y="647904"/>
                </a:cubicBezTo>
                <a:cubicBezTo>
                  <a:pt x="1677985" y="631911"/>
                  <a:pt x="1684420" y="614470"/>
                  <a:pt x="1693559" y="598477"/>
                </a:cubicBezTo>
                <a:cubicBezTo>
                  <a:pt x="1700927" y="585582"/>
                  <a:pt x="1711631" y="574689"/>
                  <a:pt x="1718273" y="561406"/>
                </a:cubicBezTo>
                <a:cubicBezTo>
                  <a:pt x="1787587" y="422780"/>
                  <a:pt x="1652494" y="654894"/>
                  <a:pt x="1755343" y="474909"/>
                </a:cubicBezTo>
                <a:cubicBezTo>
                  <a:pt x="1762711" y="462015"/>
                  <a:pt x="1767972" y="446471"/>
                  <a:pt x="1780057" y="437839"/>
                </a:cubicBezTo>
                <a:cubicBezTo>
                  <a:pt x="1792990" y="428601"/>
                  <a:pt x="1856585" y="408211"/>
                  <a:pt x="1878911" y="400769"/>
                </a:cubicBezTo>
                <a:cubicBezTo>
                  <a:pt x="1921883" y="372120"/>
                  <a:pt x="1935193" y="368659"/>
                  <a:pt x="1965408" y="314271"/>
                </a:cubicBezTo>
                <a:cubicBezTo>
                  <a:pt x="1973656" y="299425"/>
                  <a:pt x="1971075" y="280454"/>
                  <a:pt x="1977765" y="264844"/>
                </a:cubicBezTo>
                <a:cubicBezTo>
                  <a:pt x="1988566" y="239642"/>
                  <a:pt x="2019754" y="207200"/>
                  <a:pt x="2039549" y="190704"/>
                </a:cubicBezTo>
                <a:cubicBezTo>
                  <a:pt x="2050958" y="181197"/>
                  <a:pt x="2064262" y="174228"/>
                  <a:pt x="2076619" y="165990"/>
                </a:cubicBezTo>
                <a:cubicBezTo>
                  <a:pt x="2093095" y="141277"/>
                  <a:pt x="2116653" y="120028"/>
                  <a:pt x="2126046" y="91850"/>
                </a:cubicBezTo>
                <a:cubicBezTo>
                  <a:pt x="2130165" y="79493"/>
                  <a:pt x="2129193" y="63989"/>
                  <a:pt x="2138403" y="54779"/>
                </a:cubicBezTo>
                <a:cubicBezTo>
                  <a:pt x="2147613" y="45569"/>
                  <a:pt x="2163116" y="46542"/>
                  <a:pt x="2175473" y="42423"/>
                </a:cubicBezTo>
                <a:cubicBezTo>
                  <a:pt x="2219397" y="13139"/>
                  <a:pt x="2208424" y="-29658"/>
                  <a:pt x="2212543" y="30066"/>
                </a:cubicBezTo>
                <a:close/>
              </a:path>
            </a:pathLst>
          </a:cu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テキスト ボックス 16"/>
          <p:cNvSpPr txBox="1"/>
          <p:nvPr/>
        </p:nvSpPr>
        <p:spPr>
          <a:xfrm rot="16200000">
            <a:off x="5718612" y="3074476"/>
            <a:ext cx="738664" cy="1015663"/>
          </a:xfrm>
          <a:prstGeom prst="rect">
            <a:avLst/>
          </a:prstGeom>
          <a:solidFill>
            <a:schemeClr val="bg1"/>
          </a:solidFill>
        </p:spPr>
        <p:txBody>
          <a:bodyPr vert="eaVert" wrap="none" rtlCol="0">
            <a:spAutoFit/>
          </a:bodyPr>
          <a:lstStyle/>
          <a:p>
            <a:r>
              <a:rPr lang="ja-JP" altLang="en-US" sz="3600" dirty="0" smtClean="0">
                <a:solidFill>
                  <a:srgbClr val="00B050"/>
                </a:solidFill>
                <a:latin typeface="HGS創英角ｺﾞｼｯｸUB" panose="020B0900000000000000" pitchFamily="50" charset="-128"/>
                <a:ea typeface="HGS創英角ｺﾞｼｯｸUB" panose="020B0900000000000000" pitchFamily="50" charset="-128"/>
              </a:rPr>
              <a:t>公園</a:t>
            </a:r>
            <a:endParaRPr kumimoji="1" lang="ja-JP" altLang="en-US" sz="3600" dirty="0">
              <a:solidFill>
                <a:srgbClr val="00B050"/>
              </a:solidFill>
              <a:latin typeface="HGS創英角ｺﾞｼｯｸUB" panose="020B0900000000000000" pitchFamily="50" charset="-128"/>
              <a:ea typeface="HGS創英角ｺﾞｼｯｸUB" panose="020B0900000000000000" pitchFamily="50" charset="-128"/>
            </a:endParaRPr>
          </a:p>
        </p:txBody>
      </p:sp>
      <p:grpSp>
        <p:nvGrpSpPr>
          <p:cNvPr id="26" name="グループ化 25"/>
          <p:cNvGrpSpPr/>
          <p:nvPr/>
        </p:nvGrpSpPr>
        <p:grpSpPr>
          <a:xfrm>
            <a:off x="-537029" y="-333829"/>
            <a:ext cx="10218058" cy="8142515"/>
            <a:chOff x="-537029" y="-333829"/>
            <a:chExt cx="10218058" cy="8142515"/>
          </a:xfrm>
        </p:grpSpPr>
        <p:sp>
          <p:nvSpPr>
            <p:cNvPr id="16" name="フリーフォーム 15"/>
            <p:cNvSpPr/>
            <p:nvPr/>
          </p:nvSpPr>
          <p:spPr>
            <a:xfrm>
              <a:off x="5051877" y="-234777"/>
              <a:ext cx="4524609" cy="7935980"/>
            </a:xfrm>
            <a:custGeom>
              <a:avLst/>
              <a:gdLst>
                <a:gd name="connsiteX0" fmla="*/ 4524609 w 4524609"/>
                <a:gd name="connsiteY0" fmla="*/ 0 h 6586151"/>
                <a:gd name="connsiteX1" fmla="*/ 4450469 w 4524609"/>
                <a:gd name="connsiteY1" fmla="*/ 86497 h 6586151"/>
                <a:gd name="connsiteX2" fmla="*/ 4438112 w 4524609"/>
                <a:gd name="connsiteY2" fmla="*/ 123567 h 6586151"/>
                <a:gd name="connsiteX3" fmla="*/ 4413399 w 4524609"/>
                <a:gd name="connsiteY3" fmla="*/ 185351 h 6586151"/>
                <a:gd name="connsiteX4" fmla="*/ 4314545 w 4524609"/>
                <a:gd name="connsiteY4" fmla="*/ 271848 h 6586151"/>
                <a:gd name="connsiteX5" fmla="*/ 4277474 w 4524609"/>
                <a:gd name="connsiteY5" fmla="*/ 284205 h 6586151"/>
                <a:gd name="connsiteX6" fmla="*/ 4190977 w 4524609"/>
                <a:gd name="connsiteY6" fmla="*/ 345989 h 6586151"/>
                <a:gd name="connsiteX7" fmla="*/ 4153907 w 4524609"/>
                <a:gd name="connsiteY7" fmla="*/ 370702 h 6586151"/>
                <a:gd name="connsiteX8" fmla="*/ 4129193 w 4524609"/>
                <a:gd name="connsiteY8" fmla="*/ 420129 h 6586151"/>
                <a:gd name="connsiteX9" fmla="*/ 4116837 w 4524609"/>
                <a:gd name="connsiteY9" fmla="*/ 469556 h 6586151"/>
                <a:gd name="connsiteX10" fmla="*/ 4092123 w 4524609"/>
                <a:gd name="connsiteY10" fmla="*/ 506627 h 6586151"/>
                <a:gd name="connsiteX11" fmla="*/ 4079766 w 4524609"/>
                <a:gd name="connsiteY11" fmla="*/ 543697 h 6586151"/>
                <a:gd name="connsiteX12" fmla="*/ 4042696 w 4524609"/>
                <a:gd name="connsiteY12" fmla="*/ 568410 h 6586151"/>
                <a:gd name="connsiteX13" fmla="*/ 3919128 w 4524609"/>
                <a:gd name="connsiteY13" fmla="*/ 667264 h 6586151"/>
                <a:gd name="connsiteX14" fmla="*/ 3795561 w 4524609"/>
                <a:gd name="connsiteY14" fmla="*/ 803189 h 6586151"/>
                <a:gd name="connsiteX15" fmla="*/ 3721420 w 4524609"/>
                <a:gd name="connsiteY15" fmla="*/ 864973 h 6586151"/>
                <a:gd name="connsiteX16" fmla="*/ 3647280 w 4524609"/>
                <a:gd name="connsiteY16" fmla="*/ 951470 h 6586151"/>
                <a:gd name="connsiteX17" fmla="*/ 3610209 w 4524609"/>
                <a:gd name="connsiteY17" fmla="*/ 1000897 h 6586151"/>
                <a:gd name="connsiteX18" fmla="*/ 3560782 w 4524609"/>
                <a:gd name="connsiteY18" fmla="*/ 1037967 h 6586151"/>
                <a:gd name="connsiteX19" fmla="*/ 3449572 w 4524609"/>
                <a:gd name="connsiteY19" fmla="*/ 1173892 h 6586151"/>
                <a:gd name="connsiteX20" fmla="*/ 3424858 w 4524609"/>
                <a:gd name="connsiteY20" fmla="*/ 1235675 h 6586151"/>
                <a:gd name="connsiteX21" fmla="*/ 3363074 w 4524609"/>
                <a:gd name="connsiteY21" fmla="*/ 1396313 h 6586151"/>
                <a:gd name="connsiteX22" fmla="*/ 3301291 w 4524609"/>
                <a:gd name="connsiteY22" fmla="*/ 1470454 h 6586151"/>
                <a:gd name="connsiteX23" fmla="*/ 3264220 w 4524609"/>
                <a:gd name="connsiteY23" fmla="*/ 1495167 h 6586151"/>
                <a:gd name="connsiteX24" fmla="*/ 3190080 w 4524609"/>
                <a:gd name="connsiteY24" fmla="*/ 1556951 h 6586151"/>
                <a:gd name="connsiteX25" fmla="*/ 3140653 w 4524609"/>
                <a:gd name="connsiteY25" fmla="*/ 1618735 h 6586151"/>
                <a:gd name="connsiteX26" fmla="*/ 3041799 w 4524609"/>
                <a:gd name="connsiteY26" fmla="*/ 1767016 h 6586151"/>
                <a:gd name="connsiteX27" fmla="*/ 2980015 w 4524609"/>
                <a:gd name="connsiteY27" fmla="*/ 1853513 h 6586151"/>
                <a:gd name="connsiteX28" fmla="*/ 2893518 w 4524609"/>
                <a:gd name="connsiteY28" fmla="*/ 1890583 h 6586151"/>
                <a:gd name="connsiteX29" fmla="*/ 2745237 w 4524609"/>
                <a:gd name="connsiteY29" fmla="*/ 1977081 h 6586151"/>
                <a:gd name="connsiteX30" fmla="*/ 2634026 w 4524609"/>
                <a:gd name="connsiteY30" fmla="*/ 2100648 h 6586151"/>
                <a:gd name="connsiteX31" fmla="*/ 2584599 w 4524609"/>
                <a:gd name="connsiteY31" fmla="*/ 2150075 h 6586151"/>
                <a:gd name="connsiteX32" fmla="*/ 2436318 w 4524609"/>
                <a:gd name="connsiteY32" fmla="*/ 2187146 h 6586151"/>
                <a:gd name="connsiteX33" fmla="*/ 2362177 w 4524609"/>
                <a:gd name="connsiteY33" fmla="*/ 2211859 h 6586151"/>
                <a:gd name="connsiteX34" fmla="*/ 2325107 w 4524609"/>
                <a:gd name="connsiteY34" fmla="*/ 2224216 h 6586151"/>
                <a:gd name="connsiteX35" fmla="*/ 2288037 w 4524609"/>
                <a:gd name="connsiteY35" fmla="*/ 2248929 h 6586151"/>
                <a:gd name="connsiteX36" fmla="*/ 2263323 w 4524609"/>
                <a:gd name="connsiteY36" fmla="*/ 2286000 h 6586151"/>
                <a:gd name="connsiteX37" fmla="*/ 2250966 w 4524609"/>
                <a:gd name="connsiteY37" fmla="*/ 2335427 h 6586151"/>
                <a:gd name="connsiteX38" fmla="*/ 2213896 w 4524609"/>
                <a:gd name="connsiteY38" fmla="*/ 2372497 h 6586151"/>
                <a:gd name="connsiteX39" fmla="*/ 2077972 w 4524609"/>
                <a:gd name="connsiteY39" fmla="*/ 2458994 h 6586151"/>
                <a:gd name="connsiteX40" fmla="*/ 1954404 w 4524609"/>
                <a:gd name="connsiteY40" fmla="*/ 2545492 h 6586151"/>
                <a:gd name="connsiteX41" fmla="*/ 1880264 w 4524609"/>
                <a:gd name="connsiteY41" fmla="*/ 2656702 h 6586151"/>
                <a:gd name="connsiteX42" fmla="*/ 1843193 w 4524609"/>
                <a:gd name="connsiteY42" fmla="*/ 2693773 h 6586151"/>
                <a:gd name="connsiteX43" fmla="*/ 1670199 w 4524609"/>
                <a:gd name="connsiteY43" fmla="*/ 2792627 h 6586151"/>
                <a:gd name="connsiteX44" fmla="*/ 1596058 w 4524609"/>
                <a:gd name="connsiteY44" fmla="*/ 2829697 h 6586151"/>
                <a:gd name="connsiteX45" fmla="*/ 1521918 w 4524609"/>
                <a:gd name="connsiteY45" fmla="*/ 2891481 h 6586151"/>
                <a:gd name="connsiteX46" fmla="*/ 1484847 w 4524609"/>
                <a:gd name="connsiteY46" fmla="*/ 2916194 h 6586151"/>
                <a:gd name="connsiteX47" fmla="*/ 1435420 w 4524609"/>
                <a:gd name="connsiteY47" fmla="*/ 3002692 h 6586151"/>
                <a:gd name="connsiteX48" fmla="*/ 1324209 w 4524609"/>
                <a:gd name="connsiteY48" fmla="*/ 3101546 h 6586151"/>
                <a:gd name="connsiteX49" fmla="*/ 1274782 w 4524609"/>
                <a:gd name="connsiteY49" fmla="*/ 3113902 h 6586151"/>
                <a:gd name="connsiteX50" fmla="*/ 1237712 w 4524609"/>
                <a:gd name="connsiteY50" fmla="*/ 3126259 h 6586151"/>
                <a:gd name="connsiteX51" fmla="*/ 1225355 w 4524609"/>
                <a:gd name="connsiteY51" fmla="*/ 3163329 h 6586151"/>
                <a:gd name="connsiteX52" fmla="*/ 1151215 w 4524609"/>
                <a:gd name="connsiteY52" fmla="*/ 3212756 h 6586151"/>
                <a:gd name="connsiteX53" fmla="*/ 1077074 w 4524609"/>
                <a:gd name="connsiteY53" fmla="*/ 3249827 h 6586151"/>
                <a:gd name="connsiteX54" fmla="*/ 990577 w 4524609"/>
                <a:gd name="connsiteY54" fmla="*/ 3286897 h 6586151"/>
                <a:gd name="connsiteX55" fmla="*/ 904080 w 4524609"/>
                <a:gd name="connsiteY55" fmla="*/ 3373394 h 6586151"/>
                <a:gd name="connsiteX56" fmla="*/ 867009 w 4524609"/>
                <a:gd name="connsiteY56" fmla="*/ 3410464 h 6586151"/>
                <a:gd name="connsiteX57" fmla="*/ 817582 w 4524609"/>
                <a:gd name="connsiteY57" fmla="*/ 3435178 h 6586151"/>
                <a:gd name="connsiteX58" fmla="*/ 780512 w 4524609"/>
                <a:gd name="connsiteY58" fmla="*/ 3459892 h 6586151"/>
                <a:gd name="connsiteX59" fmla="*/ 743442 w 4524609"/>
                <a:gd name="connsiteY59" fmla="*/ 3472248 h 6586151"/>
                <a:gd name="connsiteX60" fmla="*/ 656945 w 4524609"/>
                <a:gd name="connsiteY60" fmla="*/ 3521675 h 6586151"/>
                <a:gd name="connsiteX61" fmla="*/ 607518 w 4524609"/>
                <a:gd name="connsiteY61" fmla="*/ 3608173 h 6586151"/>
                <a:gd name="connsiteX62" fmla="*/ 508664 w 4524609"/>
                <a:gd name="connsiteY62" fmla="*/ 3694670 h 6586151"/>
                <a:gd name="connsiteX63" fmla="*/ 483950 w 4524609"/>
                <a:gd name="connsiteY63" fmla="*/ 3731740 h 6586151"/>
                <a:gd name="connsiteX64" fmla="*/ 422166 w 4524609"/>
                <a:gd name="connsiteY64" fmla="*/ 3867664 h 6586151"/>
                <a:gd name="connsiteX65" fmla="*/ 409809 w 4524609"/>
                <a:gd name="connsiteY65" fmla="*/ 3929448 h 6586151"/>
                <a:gd name="connsiteX66" fmla="*/ 360382 w 4524609"/>
                <a:gd name="connsiteY66" fmla="*/ 4003589 h 6586151"/>
                <a:gd name="connsiteX67" fmla="*/ 348026 w 4524609"/>
                <a:gd name="connsiteY67" fmla="*/ 4040659 h 6586151"/>
                <a:gd name="connsiteX68" fmla="*/ 261528 w 4524609"/>
                <a:gd name="connsiteY68" fmla="*/ 4114800 h 6586151"/>
                <a:gd name="connsiteX69" fmla="*/ 224458 w 4524609"/>
                <a:gd name="connsiteY69" fmla="*/ 4188940 h 6586151"/>
                <a:gd name="connsiteX70" fmla="*/ 187388 w 4524609"/>
                <a:gd name="connsiteY70" fmla="*/ 4263081 h 6586151"/>
                <a:gd name="connsiteX71" fmla="*/ 150318 w 4524609"/>
                <a:gd name="connsiteY71" fmla="*/ 4423719 h 6586151"/>
                <a:gd name="connsiteX72" fmla="*/ 137961 w 4524609"/>
                <a:gd name="connsiteY72" fmla="*/ 4497859 h 6586151"/>
                <a:gd name="connsiteX73" fmla="*/ 100891 w 4524609"/>
                <a:gd name="connsiteY73" fmla="*/ 4596713 h 6586151"/>
                <a:gd name="connsiteX74" fmla="*/ 88534 w 4524609"/>
                <a:gd name="connsiteY74" fmla="*/ 4683210 h 6586151"/>
                <a:gd name="connsiteX75" fmla="*/ 39107 w 4524609"/>
                <a:gd name="connsiteY75" fmla="*/ 4769708 h 6586151"/>
                <a:gd name="connsiteX76" fmla="*/ 14393 w 4524609"/>
                <a:gd name="connsiteY76" fmla="*/ 4831492 h 6586151"/>
                <a:gd name="connsiteX77" fmla="*/ 14393 w 4524609"/>
                <a:gd name="connsiteY77" fmla="*/ 5152767 h 6586151"/>
                <a:gd name="connsiteX78" fmla="*/ 88534 w 4524609"/>
                <a:gd name="connsiteY78" fmla="*/ 5288692 h 6586151"/>
                <a:gd name="connsiteX79" fmla="*/ 76177 w 4524609"/>
                <a:gd name="connsiteY79" fmla="*/ 5461686 h 6586151"/>
                <a:gd name="connsiteX80" fmla="*/ 63820 w 4524609"/>
                <a:gd name="connsiteY80" fmla="*/ 5498756 h 6586151"/>
                <a:gd name="connsiteX81" fmla="*/ 88534 w 4524609"/>
                <a:gd name="connsiteY81" fmla="*/ 6104237 h 6586151"/>
                <a:gd name="connsiteX82" fmla="*/ 100891 w 4524609"/>
                <a:gd name="connsiteY82" fmla="*/ 6203092 h 6586151"/>
                <a:gd name="connsiteX83" fmla="*/ 113247 w 4524609"/>
                <a:gd name="connsiteY83" fmla="*/ 6450227 h 6586151"/>
                <a:gd name="connsiteX84" fmla="*/ 125604 w 4524609"/>
                <a:gd name="connsiteY84" fmla="*/ 6586151 h 6586151"/>
                <a:gd name="connsiteX0" fmla="*/ 4524609 w 4524609"/>
                <a:gd name="connsiteY0" fmla="*/ 0 h 7935980"/>
                <a:gd name="connsiteX1" fmla="*/ 4450469 w 4524609"/>
                <a:gd name="connsiteY1" fmla="*/ 86497 h 7935980"/>
                <a:gd name="connsiteX2" fmla="*/ 4438112 w 4524609"/>
                <a:gd name="connsiteY2" fmla="*/ 123567 h 7935980"/>
                <a:gd name="connsiteX3" fmla="*/ 4413399 w 4524609"/>
                <a:gd name="connsiteY3" fmla="*/ 185351 h 7935980"/>
                <a:gd name="connsiteX4" fmla="*/ 4314545 w 4524609"/>
                <a:gd name="connsiteY4" fmla="*/ 271848 h 7935980"/>
                <a:gd name="connsiteX5" fmla="*/ 4277474 w 4524609"/>
                <a:gd name="connsiteY5" fmla="*/ 284205 h 7935980"/>
                <a:gd name="connsiteX6" fmla="*/ 4190977 w 4524609"/>
                <a:gd name="connsiteY6" fmla="*/ 345989 h 7935980"/>
                <a:gd name="connsiteX7" fmla="*/ 4153907 w 4524609"/>
                <a:gd name="connsiteY7" fmla="*/ 370702 h 7935980"/>
                <a:gd name="connsiteX8" fmla="*/ 4129193 w 4524609"/>
                <a:gd name="connsiteY8" fmla="*/ 420129 h 7935980"/>
                <a:gd name="connsiteX9" fmla="*/ 4116837 w 4524609"/>
                <a:gd name="connsiteY9" fmla="*/ 469556 h 7935980"/>
                <a:gd name="connsiteX10" fmla="*/ 4092123 w 4524609"/>
                <a:gd name="connsiteY10" fmla="*/ 506627 h 7935980"/>
                <a:gd name="connsiteX11" fmla="*/ 4079766 w 4524609"/>
                <a:gd name="connsiteY11" fmla="*/ 543697 h 7935980"/>
                <a:gd name="connsiteX12" fmla="*/ 4042696 w 4524609"/>
                <a:gd name="connsiteY12" fmla="*/ 568410 h 7935980"/>
                <a:gd name="connsiteX13" fmla="*/ 3919128 w 4524609"/>
                <a:gd name="connsiteY13" fmla="*/ 667264 h 7935980"/>
                <a:gd name="connsiteX14" fmla="*/ 3795561 w 4524609"/>
                <a:gd name="connsiteY14" fmla="*/ 803189 h 7935980"/>
                <a:gd name="connsiteX15" fmla="*/ 3721420 w 4524609"/>
                <a:gd name="connsiteY15" fmla="*/ 864973 h 7935980"/>
                <a:gd name="connsiteX16" fmla="*/ 3647280 w 4524609"/>
                <a:gd name="connsiteY16" fmla="*/ 951470 h 7935980"/>
                <a:gd name="connsiteX17" fmla="*/ 3610209 w 4524609"/>
                <a:gd name="connsiteY17" fmla="*/ 1000897 h 7935980"/>
                <a:gd name="connsiteX18" fmla="*/ 3560782 w 4524609"/>
                <a:gd name="connsiteY18" fmla="*/ 1037967 h 7935980"/>
                <a:gd name="connsiteX19" fmla="*/ 3449572 w 4524609"/>
                <a:gd name="connsiteY19" fmla="*/ 1173892 h 7935980"/>
                <a:gd name="connsiteX20" fmla="*/ 3424858 w 4524609"/>
                <a:gd name="connsiteY20" fmla="*/ 1235675 h 7935980"/>
                <a:gd name="connsiteX21" fmla="*/ 3363074 w 4524609"/>
                <a:gd name="connsiteY21" fmla="*/ 1396313 h 7935980"/>
                <a:gd name="connsiteX22" fmla="*/ 3301291 w 4524609"/>
                <a:gd name="connsiteY22" fmla="*/ 1470454 h 7935980"/>
                <a:gd name="connsiteX23" fmla="*/ 3264220 w 4524609"/>
                <a:gd name="connsiteY23" fmla="*/ 1495167 h 7935980"/>
                <a:gd name="connsiteX24" fmla="*/ 3190080 w 4524609"/>
                <a:gd name="connsiteY24" fmla="*/ 1556951 h 7935980"/>
                <a:gd name="connsiteX25" fmla="*/ 3140653 w 4524609"/>
                <a:gd name="connsiteY25" fmla="*/ 1618735 h 7935980"/>
                <a:gd name="connsiteX26" fmla="*/ 3041799 w 4524609"/>
                <a:gd name="connsiteY26" fmla="*/ 1767016 h 7935980"/>
                <a:gd name="connsiteX27" fmla="*/ 2980015 w 4524609"/>
                <a:gd name="connsiteY27" fmla="*/ 1853513 h 7935980"/>
                <a:gd name="connsiteX28" fmla="*/ 2893518 w 4524609"/>
                <a:gd name="connsiteY28" fmla="*/ 1890583 h 7935980"/>
                <a:gd name="connsiteX29" fmla="*/ 2745237 w 4524609"/>
                <a:gd name="connsiteY29" fmla="*/ 1977081 h 7935980"/>
                <a:gd name="connsiteX30" fmla="*/ 2634026 w 4524609"/>
                <a:gd name="connsiteY30" fmla="*/ 2100648 h 7935980"/>
                <a:gd name="connsiteX31" fmla="*/ 2584599 w 4524609"/>
                <a:gd name="connsiteY31" fmla="*/ 2150075 h 7935980"/>
                <a:gd name="connsiteX32" fmla="*/ 2436318 w 4524609"/>
                <a:gd name="connsiteY32" fmla="*/ 2187146 h 7935980"/>
                <a:gd name="connsiteX33" fmla="*/ 2362177 w 4524609"/>
                <a:gd name="connsiteY33" fmla="*/ 2211859 h 7935980"/>
                <a:gd name="connsiteX34" fmla="*/ 2325107 w 4524609"/>
                <a:gd name="connsiteY34" fmla="*/ 2224216 h 7935980"/>
                <a:gd name="connsiteX35" fmla="*/ 2288037 w 4524609"/>
                <a:gd name="connsiteY35" fmla="*/ 2248929 h 7935980"/>
                <a:gd name="connsiteX36" fmla="*/ 2263323 w 4524609"/>
                <a:gd name="connsiteY36" fmla="*/ 2286000 h 7935980"/>
                <a:gd name="connsiteX37" fmla="*/ 2250966 w 4524609"/>
                <a:gd name="connsiteY37" fmla="*/ 2335427 h 7935980"/>
                <a:gd name="connsiteX38" fmla="*/ 2213896 w 4524609"/>
                <a:gd name="connsiteY38" fmla="*/ 2372497 h 7935980"/>
                <a:gd name="connsiteX39" fmla="*/ 2077972 w 4524609"/>
                <a:gd name="connsiteY39" fmla="*/ 2458994 h 7935980"/>
                <a:gd name="connsiteX40" fmla="*/ 1954404 w 4524609"/>
                <a:gd name="connsiteY40" fmla="*/ 2545492 h 7935980"/>
                <a:gd name="connsiteX41" fmla="*/ 1880264 w 4524609"/>
                <a:gd name="connsiteY41" fmla="*/ 2656702 h 7935980"/>
                <a:gd name="connsiteX42" fmla="*/ 1843193 w 4524609"/>
                <a:gd name="connsiteY42" fmla="*/ 2693773 h 7935980"/>
                <a:gd name="connsiteX43" fmla="*/ 1670199 w 4524609"/>
                <a:gd name="connsiteY43" fmla="*/ 2792627 h 7935980"/>
                <a:gd name="connsiteX44" fmla="*/ 1596058 w 4524609"/>
                <a:gd name="connsiteY44" fmla="*/ 2829697 h 7935980"/>
                <a:gd name="connsiteX45" fmla="*/ 1521918 w 4524609"/>
                <a:gd name="connsiteY45" fmla="*/ 2891481 h 7935980"/>
                <a:gd name="connsiteX46" fmla="*/ 1484847 w 4524609"/>
                <a:gd name="connsiteY46" fmla="*/ 2916194 h 7935980"/>
                <a:gd name="connsiteX47" fmla="*/ 1435420 w 4524609"/>
                <a:gd name="connsiteY47" fmla="*/ 3002692 h 7935980"/>
                <a:gd name="connsiteX48" fmla="*/ 1324209 w 4524609"/>
                <a:gd name="connsiteY48" fmla="*/ 3101546 h 7935980"/>
                <a:gd name="connsiteX49" fmla="*/ 1274782 w 4524609"/>
                <a:gd name="connsiteY49" fmla="*/ 3113902 h 7935980"/>
                <a:gd name="connsiteX50" fmla="*/ 1237712 w 4524609"/>
                <a:gd name="connsiteY50" fmla="*/ 3126259 h 7935980"/>
                <a:gd name="connsiteX51" fmla="*/ 1225355 w 4524609"/>
                <a:gd name="connsiteY51" fmla="*/ 3163329 h 7935980"/>
                <a:gd name="connsiteX52" fmla="*/ 1151215 w 4524609"/>
                <a:gd name="connsiteY52" fmla="*/ 3212756 h 7935980"/>
                <a:gd name="connsiteX53" fmla="*/ 1077074 w 4524609"/>
                <a:gd name="connsiteY53" fmla="*/ 3249827 h 7935980"/>
                <a:gd name="connsiteX54" fmla="*/ 990577 w 4524609"/>
                <a:gd name="connsiteY54" fmla="*/ 3286897 h 7935980"/>
                <a:gd name="connsiteX55" fmla="*/ 904080 w 4524609"/>
                <a:gd name="connsiteY55" fmla="*/ 3373394 h 7935980"/>
                <a:gd name="connsiteX56" fmla="*/ 867009 w 4524609"/>
                <a:gd name="connsiteY56" fmla="*/ 3410464 h 7935980"/>
                <a:gd name="connsiteX57" fmla="*/ 817582 w 4524609"/>
                <a:gd name="connsiteY57" fmla="*/ 3435178 h 7935980"/>
                <a:gd name="connsiteX58" fmla="*/ 780512 w 4524609"/>
                <a:gd name="connsiteY58" fmla="*/ 3459892 h 7935980"/>
                <a:gd name="connsiteX59" fmla="*/ 743442 w 4524609"/>
                <a:gd name="connsiteY59" fmla="*/ 3472248 h 7935980"/>
                <a:gd name="connsiteX60" fmla="*/ 656945 w 4524609"/>
                <a:gd name="connsiteY60" fmla="*/ 3521675 h 7935980"/>
                <a:gd name="connsiteX61" fmla="*/ 607518 w 4524609"/>
                <a:gd name="connsiteY61" fmla="*/ 3608173 h 7935980"/>
                <a:gd name="connsiteX62" fmla="*/ 508664 w 4524609"/>
                <a:gd name="connsiteY62" fmla="*/ 3694670 h 7935980"/>
                <a:gd name="connsiteX63" fmla="*/ 483950 w 4524609"/>
                <a:gd name="connsiteY63" fmla="*/ 3731740 h 7935980"/>
                <a:gd name="connsiteX64" fmla="*/ 422166 w 4524609"/>
                <a:gd name="connsiteY64" fmla="*/ 3867664 h 7935980"/>
                <a:gd name="connsiteX65" fmla="*/ 409809 w 4524609"/>
                <a:gd name="connsiteY65" fmla="*/ 3929448 h 7935980"/>
                <a:gd name="connsiteX66" fmla="*/ 360382 w 4524609"/>
                <a:gd name="connsiteY66" fmla="*/ 4003589 h 7935980"/>
                <a:gd name="connsiteX67" fmla="*/ 348026 w 4524609"/>
                <a:gd name="connsiteY67" fmla="*/ 4040659 h 7935980"/>
                <a:gd name="connsiteX68" fmla="*/ 261528 w 4524609"/>
                <a:gd name="connsiteY68" fmla="*/ 4114800 h 7935980"/>
                <a:gd name="connsiteX69" fmla="*/ 224458 w 4524609"/>
                <a:gd name="connsiteY69" fmla="*/ 4188940 h 7935980"/>
                <a:gd name="connsiteX70" fmla="*/ 187388 w 4524609"/>
                <a:gd name="connsiteY70" fmla="*/ 4263081 h 7935980"/>
                <a:gd name="connsiteX71" fmla="*/ 150318 w 4524609"/>
                <a:gd name="connsiteY71" fmla="*/ 4423719 h 7935980"/>
                <a:gd name="connsiteX72" fmla="*/ 137961 w 4524609"/>
                <a:gd name="connsiteY72" fmla="*/ 4497859 h 7935980"/>
                <a:gd name="connsiteX73" fmla="*/ 100891 w 4524609"/>
                <a:gd name="connsiteY73" fmla="*/ 4596713 h 7935980"/>
                <a:gd name="connsiteX74" fmla="*/ 88534 w 4524609"/>
                <a:gd name="connsiteY74" fmla="*/ 4683210 h 7935980"/>
                <a:gd name="connsiteX75" fmla="*/ 39107 w 4524609"/>
                <a:gd name="connsiteY75" fmla="*/ 4769708 h 7935980"/>
                <a:gd name="connsiteX76" fmla="*/ 14393 w 4524609"/>
                <a:gd name="connsiteY76" fmla="*/ 4831492 h 7935980"/>
                <a:gd name="connsiteX77" fmla="*/ 14393 w 4524609"/>
                <a:gd name="connsiteY77" fmla="*/ 5152767 h 7935980"/>
                <a:gd name="connsiteX78" fmla="*/ 88534 w 4524609"/>
                <a:gd name="connsiteY78" fmla="*/ 5288692 h 7935980"/>
                <a:gd name="connsiteX79" fmla="*/ 76177 w 4524609"/>
                <a:gd name="connsiteY79" fmla="*/ 5461686 h 7935980"/>
                <a:gd name="connsiteX80" fmla="*/ 63820 w 4524609"/>
                <a:gd name="connsiteY80" fmla="*/ 5498756 h 7935980"/>
                <a:gd name="connsiteX81" fmla="*/ 88534 w 4524609"/>
                <a:gd name="connsiteY81" fmla="*/ 6104237 h 7935980"/>
                <a:gd name="connsiteX82" fmla="*/ 100891 w 4524609"/>
                <a:gd name="connsiteY82" fmla="*/ 6203092 h 7935980"/>
                <a:gd name="connsiteX83" fmla="*/ 113247 w 4524609"/>
                <a:gd name="connsiteY83" fmla="*/ 6450227 h 7935980"/>
                <a:gd name="connsiteX84" fmla="*/ 198176 w 4524609"/>
                <a:gd name="connsiteY84" fmla="*/ 7935980 h 7935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4524609" h="7935980">
                  <a:moveTo>
                    <a:pt x="4524609" y="0"/>
                  </a:moveTo>
                  <a:cubicBezTo>
                    <a:pt x="4499896" y="28832"/>
                    <a:pt x="4472246" y="55387"/>
                    <a:pt x="4450469" y="86497"/>
                  </a:cubicBezTo>
                  <a:cubicBezTo>
                    <a:pt x="4443000" y="97168"/>
                    <a:pt x="4442685" y="111371"/>
                    <a:pt x="4438112" y="123567"/>
                  </a:cubicBezTo>
                  <a:cubicBezTo>
                    <a:pt x="4430324" y="144336"/>
                    <a:pt x="4426119" y="167180"/>
                    <a:pt x="4413399" y="185351"/>
                  </a:cubicBezTo>
                  <a:cubicBezTo>
                    <a:pt x="4396055" y="210128"/>
                    <a:pt x="4347835" y="255203"/>
                    <a:pt x="4314545" y="271848"/>
                  </a:cubicBezTo>
                  <a:cubicBezTo>
                    <a:pt x="4302895" y="277673"/>
                    <a:pt x="4289831" y="280086"/>
                    <a:pt x="4277474" y="284205"/>
                  </a:cubicBezTo>
                  <a:cubicBezTo>
                    <a:pt x="4190092" y="342461"/>
                    <a:pt x="4298291" y="269337"/>
                    <a:pt x="4190977" y="345989"/>
                  </a:cubicBezTo>
                  <a:cubicBezTo>
                    <a:pt x="4178892" y="354621"/>
                    <a:pt x="4166264" y="362464"/>
                    <a:pt x="4153907" y="370702"/>
                  </a:cubicBezTo>
                  <a:cubicBezTo>
                    <a:pt x="4145669" y="387178"/>
                    <a:pt x="4135661" y="402881"/>
                    <a:pt x="4129193" y="420129"/>
                  </a:cubicBezTo>
                  <a:cubicBezTo>
                    <a:pt x="4123230" y="436030"/>
                    <a:pt x="4123527" y="453946"/>
                    <a:pt x="4116837" y="469556"/>
                  </a:cubicBezTo>
                  <a:cubicBezTo>
                    <a:pt x="4110987" y="483206"/>
                    <a:pt x="4098765" y="493344"/>
                    <a:pt x="4092123" y="506627"/>
                  </a:cubicBezTo>
                  <a:cubicBezTo>
                    <a:pt x="4086298" y="518277"/>
                    <a:pt x="4087903" y="533526"/>
                    <a:pt x="4079766" y="543697"/>
                  </a:cubicBezTo>
                  <a:cubicBezTo>
                    <a:pt x="4070489" y="555293"/>
                    <a:pt x="4053972" y="558745"/>
                    <a:pt x="4042696" y="568410"/>
                  </a:cubicBezTo>
                  <a:cubicBezTo>
                    <a:pt x="3919443" y="674055"/>
                    <a:pt x="4079993" y="560022"/>
                    <a:pt x="3919128" y="667264"/>
                  </a:cubicBezTo>
                  <a:cubicBezTo>
                    <a:pt x="3868567" y="743109"/>
                    <a:pt x="3904916" y="693834"/>
                    <a:pt x="3795561" y="803189"/>
                  </a:cubicBezTo>
                  <a:cubicBezTo>
                    <a:pt x="3747990" y="850760"/>
                    <a:pt x="3773031" y="830566"/>
                    <a:pt x="3721420" y="864973"/>
                  </a:cubicBezTo>
                  <a:cubicBezTo>
                    <a:pt x="3697171" y="937724"/>
                    <a:pt x="3726429" y="872321"/>
                    <a:pt x="3647280" y="951470"/>
                  </a:cubicBezTo>
                  <a:cubicBezTo>
                    <a:pt x="3632717" y="966033"/>
                    <a:pt x="3624772" y="986334"/>
                    <a:pt x="3610209" y="1000897"/>
                  </a:cubicBezTo>
                  <a:cubicBezTo>
                    <a:pt x="3595646" y="1015459"/>
                    <a:pt x="3576419" y="1024564"/>
                    <a:pt x="3560782" y="1037967"/>
                  </a:cubicBezTo>
                  <a:cubicBezTo>
                    <a:pt x="3525838" y="1067918"/>
                    <a:pt x="3460535" y="1146485"/>
                    <a:pt x="3449572" y="1173892"/>
                  </a:cubicBezTo>
                  <a:cubicBezTo>
                    <a:pt x="3441334" y="1194486"/>
                    <a:pt x="3431872" y="1214632"/>
                    <a:pt x="3424858" y="1235675"/>
                  </a:cubicBezTo>
                  <a:cubicBezTo>
                    <a:pt x="3396330" y="1321256"/>
                    <a:pt x="3434523" y="1277230"/>
                    <a:pt x="3363074" y="1396313"/>
                  </a:cubicBezTo>
                  <a:cubicBezTo>
                    <a:pt x="3346523" y="1423898"/>
                    <a:pt x="3324038" y="1447707"/>
                    <a:pt x="3301291" y="1470454"/>
                  </a:cubicBezTo>
                  <a:cubicBezTo>
                    <a:pt x="3290790" y="1480955"/>
                    <a:pt x="3275943" y="1486049"/>
                    <a:pt x="3264220" y="1495167"/>
                  </a:cubicBezTo>
                  <a:cubicBezTo>
                    <a:pt x="3238827" y="1514917"/>
                    <a:pt x="3212827" y="1534203"/>
                    <a:pt x="3190080" y="1556951"/>
                  </a:cubicBezTo>
                  <a:cubicBezTo>
                    <a:pt x="3171431" y="1575600"/>
                    <a:pt x="3155862" y="1597188"/>
                    <a:pt x="3140653" y="1618735"/>
                  </a:cubicBezTo>
                  <a:cubicBezTo>
                    <a:pt x="3106396" y="1667266"/>
                    <a:pt x="3074750" y="1717589"/>
                    <a:pt x="3041799" y="1767016"/>
                  </a:cubicBezTo>
                  <a:cubicBezTo>
                    <a:pt x="3027769" y="1788061"/>
                    <a:pt x="2995338" y="1838190"/>
                    <a:pt x="2980015" y="1853513"/>
                  </a:cubicBezTo>
                  <a:cubicBezTo>
                    <a:pt x="2951569" y="1881959"/>
                    <a:pt x="2931332" y="1881130"/>
                    <a:pt x="2893518" y="1890583"/>
                  </a:cubicBezTo>
                  <a:cubicBezTo>
                    <a:pt x="2796387" y="1955337"/>
                    <a:pt x="2845943" y="1926727"/>
                    <a:pt x="2745237" y="1977081"/>
                  </a:cubicBezTo>
                  <a:cubicBezTo>
                    <a:pt x="2639623" y="2124940"/>
                    <a:pt x="2730317" y="2016394"/>
                    <a:pt x="2634026" y="2100648"/>
                  </a:cubicBezTo>
                  <a:cubicBezTo>
                    <a:pt x="2616491" y="2115991"/>
                    <a:pt x="2605054" y="2138918"/>
                    <a:pt x="2584599" y="2150075"/>
                  </a:cubicBezTo>
                  <a:cubicBezTo>
                    <a:pt x="2544802" y="2171782"/>
                    <a:pt x="2480652" y="2175055"/>
                    <a:pt x="2436318" y="2187146"/>
                  </a:cubicBezTo>
                  <a:cubicBezTo>
                    <a:pt x="2411185" y="2194000"/>
                    <a:pt x="2386891" y="2203621"/>
                    <a:pt x="2362177" y="2211859"/>
                  </a:cubicBezTo>
                  <a:cubicBezTo>
                    <a:pt x="2349820" y="2215978"/>
                    <a:pt x="2335945" y="2216991"/>
                    <a:pt x="2325107" y="2224216"/>
                  </a:cubicBezTo>
                  <a:lnTo>
                    <a:pt x="2288037" y="2248929"/>
                  </a:lnTo>
                  <a:cubicBezTo>
                    <a:pt x="2279799" y="2261286"/>
                    <a:pt x="2269173" y="2272350"/>
                    <a:pt x="2263323" y="2286000"/>
                  </a:cubicBezTo>
                  <a:cubicBezTo>
                    <a:pt x="2256633" y="2301610"/>
                    <a:pt x="2259392" y="2320682"/>
                    <a:pt x="2250966" y="2335427"/>
                  </a:cubicBezTo>
                  <a:cubicBezTo>
                    <a:pt x="2242296" y="2350600"/>
                    <a:pt x="2228116" y="2362340"/>
                    <a:pt x="2213896" y="2372497"/>
                  </a:cubicBezTo>
                  <a:cubicBezTo>
                    <a:pt x="2170195" y="2403712"/>
                    <a:pt x="2123513" y="2430531"/>
                    <a:pt x="2077972" y="2458994"/>
                  </a:cubicBezTo>
                  <a:cubicBezTo>
                    <a:pt x="2007131" y="2503269"/>
                    <a:pt x="2020053" y="2488049"/>
                    <a:pt x="1954404" y="2545492"/>
                  </a:cubicBezTo>
                  <a:cubicBezTo>
                    <a:pt x="1886406" y="2604990"/>
                    <a:pt x="1943158" y="2562361"/>
                    <a:pt x="1880264" y="2656702"/>
                  </a:cubicBezTo>
                  <a:cubicBezTo>
                    <a:pt x="1870570" y="2671242"/>
                    <a:pt x="1856987" y="2683044"/>
                    <a:pt x="1843193" y="2693773"/>
                  </a:cubicBezTo>
                  <a:cubicBezTo>
                    <a:pt x="1768736" y="2751684"/>
                    <a:pt x="1757991" y="2744741"/>
                    <a:pt x="1670199" y="2792627"/>
                  </a:cubicBezTo>
                  <a:cubicBezTo>
                    <a:pt x="1594916" y="2833690"/>
                    <a:pt x="1671225" y="2804641"/>
                    <a:pt x="1596058" y="2829697"/>
                  </a:cubicBezTo>
                  <a:cubicBezTo>
                    <a:pt x="1571345" y="2850292"/>
                    <a:pt x="1547311" y="2871731"/>
                    <a:pt x="1521918" y="2891481"/>
                  </a:cubicBezTo>
                  <a:cubicBezTo>
                    <a:pt x="1510195" y="2900599"/>
                    <a:pt x="1493965" y="2904471"/>
                    <a:pt x="1484847" y="2916194"/>
                  </a:cubicBezTo>
                  <a:cubicBezTo>
                    <a:pt x="1464459" y="2942407"/>
                    <a:pt x="1455667" y="2976370"/>
                    <a:pt x="1435420" y="3002692"/>
                  </a:cubicBezTo>
                  <a:cubicBezTo>
                    <a:pt x="1422452" y="3019550"/>
                    <a:pt x="1359904" y="3086248"/>
                    <a:pt x="1324209" y="3101546"/>
                  </a:cubicBezTo>
                  <a:cubicBezTo>
                    <a:pt x="1308599" y="3108236"/>
                    <a:pt x="1291111" y="3109237"/>
                    <a:pt x="1274782" y="3113902"/>
                  </a:cubicBezTo>
                  <a:cubicBezTo>
                    <a:pt x="1262258" y="3117480"/>
                    <a:pt x="1250069" y="3122140"/>
                    <a:pt x="1237712" y="3126259"/>
                  </a:cubicBezTo>
                  <a:cubicBezTo>
                    <a:pt x="1233593" y="3138616"/>
                    <a:pt x="1234565" y="3154119"/>
                    <a:pt x="1225355" y="3163329"/>
                  </a:cubicBezTo>
                  <a:cubicBezTo>
                    <a:pt x="1204353" y="3184331"/>
                    <a:pt x="1175928" y="3196280"/>
                    <a:pt x="1151215" y="3212756"/>
                  </a:cubicBezTo>
                  <a:cubicBezTo>
                    <a:pt x="1079977" y="3260249"/>
                    <a:pt x="1148697" y="3219132"/>
                    <a:pt x="1077074" y="3249827"/>
                  </a:cubicBezTo>
                  <a:cubicBezTo>
                    <a:pt x="970184" y="3295636"/>
                    <a:pt x="1077517" y="3257916"/>
                    <a:pt x="990577" y="3286897"/>
                  </a:cubicBezTo>
                  <a:lnTo>
                    <a:pt x="904080" y="3373394"/>
                  </a:lnTo>
                  <a:cubicBezTo>
                    <a:pt x="891723" y="3385751"/>
                    <a:pt x="882639" y="3402649"/>
                    <a:pt x="867009" y="3410464"/>
                  </a:cubicBezTo>
                  <a:cubicBezTo>
                    <a:pt x="850533" y="3418702"/>
                    <a:pt x="833575" y="3426039"/>
                    <a:pt x="817582" y="3435178"/>
                  </a:cubicBezTo>
                  <a:cubicBezTo>
                    <a:pt x="804688" y="3442546"/>
                    <a:pt x="793795" y="3453250"/>
                    <a:pt x="780512" y="3459892"/>
                  </a:cubicBezTo>
                  <a:cubicBezTo>
                    <a:pt x="768862" y="3465717"/>
                    <a:pt x="755414" y="3467117"/>
                    <a:pt x="743442" y="3472248"/>
                  </a:cubicBezTo>
                  <a:cubicBezTo>
                    <a:pt x="699549" y="3491059"/>
                    <a:pt x="694172" y="3496858"/>
                    <a:pt x="656945" y="3521675"/>
                  </a:cubicBezTo>
                  <a:cubicBezTo>
                    <a:pt x="641840" y="3551883"/>
                    <a:pt x="629346" y="3581979"/>
                    <a:pt x="607518" y="3608173"/>
                  </a:cubicBezTo>
                  <a:cubicBezTo>
                    <a:pt x="557550" y="3668135"/>
                    <a:pt x="575412" y="3627922"/>
                    <a:pt x="508664" y="3694670"/>
                  </a:cubicBezTo>
                  <a:cubicBezTo>
                    <a:pt x="498163" y="3705171"/>
                    <a:pt x="491318" y="3718846"/>
                    <a:pt x="483950" y="3731740"/>
                  </a:cubicBezTo>
                  <a:cubicBezTo>
                    <a:pt x="461817" y="3770473"/>
                    <a:pt x="438211" y="3830227"/>
                    <a:pt x="422166" y="3867664"/>
                  </a:cubicBezTo>
                  <a:cubicBezTo>
                    <a:pt x="418047" y="3888259"/>
                    <a:pt x="418500" y="3910328"/>
                    <a:pt x="409809" y="3929448"/>
                  </a:cubicBezTo>
                  <a:cubicBezTo>
                    <a:pt x="397518" y="3956488"/>
                    <a:pt x="360382" y="4003589"/>
                    <a:pt x="360382" y="4003589"/>
                  </a:cubicBezTo>
                  <a:cubicBezTo>
                    <a:pt x="356263" y="4015946"/>
                    <a:pt x="355251" y="4029822"/>
                    <a:pt x="348026" y="4040659"/>
                  </a:cubicBezTo>
                  <a:cubicBezTo>
                    <a:pt x="330817" y="4066472"/>
                    <a:pt x="284365" y="4097672"/>
                    <a:pt x="261528" y="4114800"/>
                  </a:cubicBezTo>
                  <a:cubicBezTo>
                    <a:pt x="230473" y="4207969"/>
                    <a:pt x="272363" y="4093133"/>
                    <a:pt x="224458" y="4188940"/>
                  </a:cubicBezTo>
                  <a:cubicBezTo>
                    <a:pt x="173291" y="4291272"/>
                    <a:pt x="258222" y="4156826"/>
                    <a:pt x="187388" y="4263081"/>
                  </a:cubicBezTo>
                  <a:cubicBezTo>
                    <a:pt x="167826" y="4341329"/>
                    <a:pt x="162999" y="4353970"/>
                    <a:pt x="150318" y="4423719"/>
                  </a:cubicBezTo>
                  <a:cubicBezTo>
                    <a:pt x="145836" y="4448369"/>
                    <a:pt x="143396" y="4473401"/>
                    <a:pt x="137961" y="4497859"/>
                  </a:cubicBezTo>
                  <a:cubicBezTo>
                    <a:pt x="133119" y="4519647"/>
                    <a:pt x="105698" y="4584694"/>
                    <a:pt x="100891" y="4596713"/>
                  </a:cubicBezTo>
                  <a:cubicBezTo>
                    <a:pt x="96772" y="4625545"/>
                    <a:pt x="98330" y="4655782"/>
                    <a:pt x="88534" y="4683210"/>
                  </a:cubicBezTo>
                  <a:cubicBezTo>
                    <a:pt x="77365" y="4714483"/>
                    <a:pt x="53958" y="4740006"/>
                    <a:pt x="39107" y="4769708"/>
                  </a:cubicBezTo>
                  <a:cubicBezTo>
                    <a:pt x="29187" y="4789547"/>
                    <a:pt x="22631" y="4810897"/>
                    <a:pt x="14393" y="4831492"/>
                  </a:cubicBezTo>
                  <a:cubicBezTo>
                    <a:pt x="1562" y="4959812"/>
                    <a:pt x="-10267" y="5010972"/>
                    <a:pt x="14393" y="5152767"/>
                  </a:cubicBezTo>
                  <a:cubicBezTo>
                    <a:pt x="24622" y="5211586"/>
                    <a:pt x="55592" y="5244768"/>
                    <a:pt x="88534" y="5288692"/>
                  </a:cubicBezTo>
                  <a:cubicBezTo>
                    <a:pt x="84415" y="5346357"/>
                    <a:pt x="82932" y="5404270"/>
                    <a:pt x="76177" y="5461686"/>
                  </a:cubicBezTo>
                  <a:cubicBezTo>
                    <a:pt x="74655" y="5474622"/>
                    <a:pt x="63820" y="5485731"/>
                    <a:pt x="63820" y="5498756"/>
                  </a:cubicBezTo>
                  <a:cubicBezTo>
                    <a:pt x="63820" y="5665569"/>
                    <a:pt x="71517" y="5917049"/>
                    <a:pt x="88534" y="6104237"/>
                  </a:cubicBezTo>
                  <a:cubicBezTo>
                    <a:pt x="91541" y="6137309"/>
                    <a:pt x="96772" y="6170140"/>
                    <a:pt x="100891" y="6203092"/>
                  </a:cubicBezTo>
                  <a:cubicBezTo>
                    <a:pt x="105010" y="6285470"/>
                    <a:pt x="97033" y="6161413"/>
                    <a:pt x="113247" y="6450227"/>
                  </a:cubicBezTo>
                  <a:cubicBezTo>
                    <a:pt x="129461" y="6739041"/>
                    <a:pt x="198176" y="7857850"/>
                    <a:pt x="198176" y="7935980"/>
                  </a:cubicBezTo>
                </a:path>
              </a:pathLst>
            </a:custGeom>
            <a:noFill/>
            <a:ln w="762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フリーフォーム 18"/>
            <p:cNvSpPr/>
            <p:nvPr/>
          </p:nvSpPr>
          <p:spPr>
            <a:xfrm>
              <a:off x="-348343" y="3091543"/>
              <a:ext cx="10029372" cy="2423886"/>
            </a:xfrm>
            <a:custGeom>
              <a:avLst/>
              <a:gdLst>
                <a:gd name="connsiteX0" fmla="*/ 0 w 10029372"/>
                <a:gd name="connsiteY0" fmla="*/ 1320800 h 2423886"/>
                <a:gd name="connsiteX1" fmla="*/ 72572 w 10029372"/>
                <a:gd name="connsiteY1" fmla="*/ 1364343 h 2423886"/>
                <a:gd name="connsiteX2" fmla="*/ 116114 w 10029372"/>
                <a:gd name="connsiteY2" fmla="*/ 1393371 h 2423886"/>
                <a:gd name="connsiteX3" fmla="*/ 246743 w 10029372"/>
                <a:gd name="connsiteY3" fmla="*/ 1422400 h 2423886"/>
                <a:gd name="connsiteX4" fmla="*/ 290286 w 10029372"/>
                <a:gd name="connsiteY4" fmla="*/ 1436914 h 2423886"/>
                <a:gd name="connsiteX5" fmla="*/ 420914 w 10029372"/>
                <a:gd name="connsiteY5" fmla="*/ 1451428 h 2423886"/>
                <a:gd name="connsiteX6" fmla="*/ 885372 w 10029372"/>
                <a:gd name="connsiteY6" fmla="*/ 1480457 h 2423886"/>
                <a:gd name="connsiteX7" fmla="*/ 1059543 w 10029372"/>
                <a:gd name="connsiteY7" fmla="*/ 1509486 h 2423886"/>
                <a:gd name="connsiteX8" fmla="*/ 1103086 w 10029372"/>
                <a:gd name="connsiteY8" fmla="*/ 1524000 h 2423886"/>
                <a:gd name="connsiteX9" fmla="*/ 1161143 w 10029372"/>
                <a:gd name="connsiteY9" fmla="*/ 1553028 h 2423886"/>
                <a:gd name="connsiteX10" fmla="*/ 1248229 w 10029372"/>
                <a:gd name="connsiteY10" fmla="*/ 1567543 h 2423886"/>
                <a:gd name="connsiteX11" fmla="*/ 1335314 w 10029372"/>
                <a:gd name="connsiteY11" fmla="*/ 1596571 h 2423886"/>
                <a:gd name="connsiteX12" fmla="*/ 1480457 w 10029372"/>
                <a:gd name="connsiteY12" fmla="*/ 1640114 h 2423886"/>
                <a:gd name="connsiteX13" fmla="*/ 1567543 w 10029372"/>
                <a:gd name="connsiteY13" fmla="*/ 1669143 h 2423886"/>
                <a:gd name="connsiteX14" fmla="*/ 1669143 w 10029372"/>
                <a:gd name="connsiteY14" fmla="*/ 1683657 h 2423886"/>
                <a:gd name="connsiteX15" fmla="*/ 1799772 w 10029372"/>
                <a:gd name="connsiteY15" fmla="*/ 1712686 h 2423886"/>
                <a:gd name="connsiteX16" fmla="*/ 1886857 w 10029372"/>
                <a:gd name="connsiteY16" fmla="*/ 1727200 h 2423886"/>
                <a:gd name="connsiteX17" fmla="*/ 1973943 w 10029372"/>
                <a:gd name="connsiteY17" fmla="*/ 1756228 h 2423886"/>
                <a:gd name="connsiteX18" fmla="*/ 2032000 w 10029372"/>
                <a:gd name="connsiteY18" fmla="*/ 1770743 h 2423886"/>
                <a:gd name="connsiteX19" fmla="*/ 2177143 w 10029372"/>
                <a:gd name="connsiteY19" fmla="*/ 1872343 h 2423886"/>
                <a:gd name="connsiteX20" fmla="*/ 2322286 w 10029372"/>
                <a:gd name="connsiteY20" fmla="*/ 1886857 h 2423886"/>
                <a:gd name="connsiteX21" fmla="*/ 2409372 w 10029372"/>
                <a:gd name="connsiteY21" fmla="*/ 1901371 h 2423886"/>
                <a:gd name="connsiteX22" fmla="*/ 2467429 w 10029372"/>
                <a:gd name="connsiteY22" fmla="*/ 1915886 h 2423886"/>
                <a:gd name="connsiteX23" fmla="*/ 2699657 w 10029372"/>
                <a:gd name="connsiteY23" fmla="*/ 1930400 h 2423886"/>
                <a:gd name="connsiteX24" fmla="*/ 2844800 w 10029372"/>
                <a:gd name="connsiteY24" fmla="*/ 1959428 h 2423886"/>
                <a:gd name="connsiteX25" fmla="*/ 3077029 w 10029372"/>
                <a:gd name="connsiteY25" fmla="*/ 2002971 h 2423886"/>
                <a:gd name="connsiteX26" fmla="*/ 3164114 w 10029372"/>
                <a:gd name="connsiteY26" fmla="*/ 2075543 h 2423886"/>
                <a:gd name="connsiteX27" fmla="*/ 3251200 w 10029372"/>
                <a:gd name="connsiteY27" fmla="*/ 2133600 h 2423886"/>
                <a:gd name="connsiteX28" fmla="*/ 3338286 w 10029372"/>
                <a:gd name="connsiteY28" fmla="*/ 2191657 h 2423886"/>
                <a:gd name="connsiteX29" fmla="*/ 3381829 w 10029372"/>
                <a:gd name="connsiteY29" fmla="*/ 2220686 h 2423886"/>
                <a:gd name="connsiteX30" fmla="*/ 3425372 w 10029372"/>
                <a:gd name="connsiteY30" fmla="*/ 2264228 h 2423886"/>
                <a:gd name="connsiteX31" fmla="*/ 3541486 w 10029372"/>
                <a:gd name="connsiteY31" fmla="*/ 2293257 h 2423886"/>
                <a:gd name="connsiteX32" fmla="*/ 3643086 w 10029372"/>
                <a:gd name="connsiteY32" fmla="*/ 2365828 h 2423886"/>
                <a:gd name="connsiteX33" fmla="*/ 3701143 w 10029372"/>
                <a:gd name="connsiteY33" fmla="*/ 2423886 h 2423886"/>
                <a:gd name="connsiteX34" fmla="*/ 3976914 w 10029372"/>
                <a:gd name="connsiteY34" fmla="*/ 2409371 h 2423886"/>
                <a:gd name="connsiteX35" fmla="*/ 4064000 w 10029372"/>
                <a:gd name="connsiteY35" fmla="*/ 2380343 h 2423886"/>
                <a:gd name="connsiteX36" fmla="*/ 4165600 w 10029372"/>
                <a:gd name="connsiteY36" fmla="*/ 2322286 h 2423886"/>
                <a:gd name="connsiteX37" fmla="*/ 4209143 w 10029372"/>
                <a:gd name="connsiteY37" fmla="*/ 2307771 h 2423886"/>
                <a:gd name="connsiteX38" fmla="*/ 4252686 w 10029372"/>
                <a:gd name="connsiteY38" fmla="*/ 2278743 h 2423886"/>
                <a:gd name="connsiteX39" fmla="*/ 4325257 w 10029372"/>
                <a:gd name="connsiteY39" fmla="*/ 2264228 h 2423886"/>
                <a:gd name="connsiteX40" fmla="*/ 4383314 w 10029372"/>
                <a:gd name="connsiteY40" fmla="*/ 2249714 h 2423886"/>
                <a:gd name="connsiteX41" fmla="*/ 4455886 w 10029372"/>
                <a:gd name="connsiteY41" fmla="*/ 2235200 h 2423886"/>
                <a:gd name="connsiteX42" fmla="*/ 4499429 w 10029372"/>
                <a:gd name="connsiteY42" fmla="*/ 2220686 h 2423886"/>
                <a:gd name="connsiteX43" fmla="*/ 4804229 w 10029372"/>
                <a:gd name="connsiteY43" fmla="*/ 2191657 h 2423886"/>
                <a:gd name="connsiteX44" fmla="*/ 5036457 w 10029372"/>
                <a:gd name="connsiteY44" fmla="*/ 2162628 h 2423886"/>
                <a:gd name="connsiteX45" fmla="*/ 5080000 w 10029372"/>
                <a:gd name="connsiteY45" fmla="*/ 2148114 h 2423886"/>
                <a:gd name="connsiteX46" fmla="*/ 5138057 w 10029372"/>
                <a:gd name="connsiteY46" fmla="*/ 2133600 h 2423886"/>
                <a:gd name="connsiteX47" fmla="*/ 5239657 w 10029372"/>
                <a:gd name="connsiteY47" fmla="*/ 2119086 h 2423886"/>
                <a:gd name="connsiteX48" fmla="*/ 5558972 w 10029372"/>
                <a:gd name="connsiteY48" fmla="*/ 2090057 h 2423886"/>
                <a:gd name="connsiteX49" fmla="*/ 6487886 w 10029372"/>
                <a:gd name="connsiteY49" fmla="*/ 2075543 h 2423886"/>
                <a:gd name="connsiteX50" fmla="*/ 6952343 w 10029372"/>
                <a:gd name="connsiteY50" fmla="*/ 2061028 h 2423886"/>
                <a:gd name="connsiteX51" fmla="*/ 7068457 w 10029372"/>
                <a:gd name="connsiteY51" fmla="*/ 2046514 h 2423886"/>
                <a:gd name="connsiteX52" fmla="*/ 7489372 w 10029372"/>
                <a:gd name="connsiteY52" fmla="*/ 2017486 h 2423886"/>
                <a:gd name="connsiteX53" fmla="*/ 7590972 w 10029372"/>
                <a:gd name="connsiteY53" fmla="*/ 1988457 h 2423886"/>
                <a:gd name="connsiteX54" fmla="*/ 7634514 w 10029372"/>
                <a:gd name="connsiteY54" fmla="*/ 1973943 h 2423886"/>
                <a:gd name="connsiteX55" fmla="*/ 8273143 w 10029372"/>
                <a:gd name="connsiteY55" fmla="*/ 1959428 h 2423886"/>
                <a:gd name="connsiteX56" fmla="*/ 8563429 w 10029372"/>
                <a:gd name="connsiteY56" fmla="*/ 1915886 h 2423886"/>
                <a:gd name="connsiteX57" fmla="*/ 8621486 w 10029372"/>
                <a:gd name="connsiteY57" fmla="*/ 1785257 h 2423886"/>
                <a:gd name="connsiteX58" fmla="*/ 8636000 w 10029372"/>
                <a:gd name="connsiteY58" fmla="*/ 1741714 h 2423886"/>
                <a:gd name="connsiteX59" fmla="*/ 8650514 w 10029372"/>
                <a:gd name="connsiteY59" fmla="*/ 1683657 h 2423886"/>
                <a:gd name="connsiteX60" fmla="*/ 8694057 w 10029372"/>
                <a:gd name="connsiteY60" fmla="*/ 1640114 h 2423886"/>
                <a:gd name="connsiteX61" fmla="*/ 8723086 w 10029372"/>
                <a:gd name="connsiteY61" fmla="*/ 1509486 h 2423886"/>
                <a:gd name="connsiteX62" fmla="*/ 8737600 w 10029372"/>
                <a:gd name="connsiteY62" fmla="*/ 1465943 h 2423886"/>
                <a:gd name="connsiteX63" fmla="*/ 8752114 w 10029372"/>
                <a:gd name="connsiteY63" fmla="*/ 1378857 h 2423886"/>
                <a:gd name="connsiteX64" fmla="*/ 8810172 w 10029372"/>
                <a:gd name="connsiteY64" fmla="*/ 1219200 h 2423886"/>
                <a:gd name="connsiteX65" fmla="*/ 8839200 w 10029372"/>
                <a:gd name="connsiteY65" fmla="*/ 1088571 h 2423886"/>
                <a:gd name="connsiteX66" fmla="*/ 9027886 w 10029372"/>
                <a:gd name="connsiteY66" fmla="*/ 841828 h 2423886"/>
                <a:gd name="connsiteX67" fmla="*/ 9071429 w 10029372"/>
                <a:gd name="connsiteY67" fmla="*/ 827314 h 2423886"/>
                <a:gd name="connsiteX68" fmla="*/ 9216572 w 10029372"/>
                <a:gd name="connsiteY68" fmla="*/ 667657 h 2423886"/>
                <a:gd name="connsiteX69" fmla="*/ 9231086 w 10029372"/>
                <a:gd name="connsiteY69" fmla="*/ 624114 h 2423886"/>
                <a:gd name="connsiteX70" fmla="*/ 9347200 w 10029372"/>
                <a:gd name="connsiteY70" fmla="*/ 493486 h 2423886"/>
                <a:gd name="connsiteX71" fmla="*/ 9492343 w 10029372"/>
                <a:gd name="connsiteY71" fmla="*/ 420914 h 2423886"/>
                <a:gd name="connsiteX72" fmla="*/ 9550400 w 10029372"/>
                <a:gd name="connsiteY72" fmla="*/ 362857 h 2423886"/>
                <a:gd name="connsiteX73" fmla="*/ 9652000 w 10029372"/>
                <a:gd name="connsiteY73" fmla="*/ 290286 h 2423886"/>
                <a:gd name="connsiteX74" fmla="*/ 9681029 w 10029372"/>
                <a:gd name="connsiteY74" fmla="*/ 246743 h 2423886"/>
                <a:gd name="connsiteX75" fmla="*/ 9739086 w 10029372"/>
                <a:gd name="connsiteY75" fmla="*/ 174171 h 2423886"/>
                <a:gd name="connsiteX76" fmla="*/ 9855200 w 10029372"/>
                <a:gd name="connsiteY76" fmla="*/ 145143 h 2423886"/>
                <a:gd name="connsiteX77" fmla="*/ 9985829 w 10029372"/>
                <a:gd name="connsiteY77" fmla="*/ 29028 h 2423886"/>
                <a:gd name="connsiteX78" fmla="*/ 10029372 w 10029372"/>
                <a:gd name="connsiteY78" fmla="*/ 0 h 2423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Lst>
              <a:rect l="l" t="t" r="r" b="b"/>
              <a:pathLst>
                <a:path w="10029372" h="2423886">
                  <a:moveTo>
                    <a:pt x="0" y="1320800"/>
                  </a:moveTo>
                  <a:cubicBezTo>
                    <a:pt x="24191" y="1335314"/>
                    <a:pt x="48649" y="1349391"/>
                    <a:pt x="72572" y="1364343"/>
                  </a:cubicBezTo>
                  <a:cubicBezTo>
                    <a:pt x="87364" y="1373588"/>
                    <a:pt x="100512" y="1385570"/>
                    <a:pt x="116114" y="1393371"/>
                  </a:cubicBezTo>
                  <a:cubicBezTo>
                    <a:pt x="155326" y="1412977"/>
                    <a:pt x="206599" y="1413479"/>
                    <a:pt x="246743" y="1422400"/>
                  </a:cubicBezTo>
                  <a:cubicBezTo>
                    <a:pt x="261678" y="1425719"/>
                    <a:pt x="275195" y="1434399"/>
                    <a:pt x="290286" y="1436914"/>
                  </a:cubicBezTo>
                  <a:cubicBezTo>
                    <a:pt x="333501" y="1444116"/>
                    <a:pt x="377301" y="1447274"/>
                    <a:pt x="420914" y="1451428"/>
                  </a:cubicBezTo>
                  <a:cubicBezTo>
                    <a:pt x="620410" y="1470428"/>
                    <a:pt x="655344" y="1468956"/>
                    <a:pt x="885372" y="1480457"/>
                  </a:cubicBezTo>
                  <a:cubicBezTo>
                    <a:pt x="979621" y="1492238"/>
                    <a:pt x="984950" y="1488173"/>
                    <a:pt x="1059543" y="1509486"/>
                  </a:cubicBezTo>
                  <a:cubicBezTo>
                    <a:pt x="1074254" y="1513689"/>
                    <a:pt x="1089024" y="1517973"/>
                    <a:pt x="1103086" y="1524000"/>
                  </a:cubicBezTo>
                  <a:cubicBezTo>
                    <a:pt x="1122973" y="1532523"/>
                    <a:pt x="1140419" y="1546811"/>
                    <a:pt x="1161143" y="1553028"/>
                  </a:cubicBezTo>
                  <a:cubicBezTo>
                    <a:pt x="1189331" y="1561484"/>
                    <a:pt x="1219679" y="1560405"/>
                    <a:pt x="1248229" y="1567543"/>
                  </a:cubicBezTo>
                  <a:cubicBezTo>
                    <a:pt x="1277914" y="1574964"/>
                    <a:pt x="1335314" y="1596571"/>
                    <a:pt x="1335314" y="1596571"/>
                  </a:cubicBezTo>
                  <a:cubicBezTo>
                    <a:pt x="1419546" y="1652726"/>
                    <a:pt x="1337614" y="1607150"/>
                    <a:pt x="1480457" y="1640114"/>
                  </a:cubicBezTo>
                  <a:cubicBezTo>
                    <a:pt x="1510272" y="1646994"/>
                    <a:pt x="1537252" y="1664816"/>
                    <a:pt x="1567543" y="1669143"/>
                  </a:cubicBezTo>
                  <a:cubicBezTo>
                    <a:pt x="1601410" y="1673981"/>
                    <a:pt x="1635398" y="1678033"/>
                    <a:pt x="1669143" y="1683657"/>
                  </a:cubicBezTo>
                  <a:cubicBezTo>
                    <a:pt x="1821243" y="1709007"/>
                    <a:pt x="1669289" y="1686589"/>
                    <a:pt x="1799772" y="1712686"/>
                  </a:cubicBezTo>
                  <a:cubicBezTo>
                    <a:pt x="1828629" y="1718458"/>
                    <a:pt x="1858307" y="1720063"/>
                    <a:pt x="1886857" y="1727200"/>
                  </a:cubicBezTo>
                  <a:cubicBezTo>
                    <a:pt x="1916542" y="1734621"/>
                    <a:pt x="1944258" y="1748806"/>
                    <a:pt x="1973943" y="1756228"/>
                  </a:cubicBezTo>
                  <a:lnTo>
                    <a:pt x="2032000" y="1770743"/>
                  </a:lnTo>
                  <a:cubicBezTo>
                    <a:pt x="2053160" y="1786613"/>
                    <a:pt x="2163396" y="1870968"/>
                    <a:pt x="2177143" y="1872343"/>
                  </a:cubicBezTo>
                  <a:cubicBezTo>
                    <a:pt x="2225524" y="1877181"/>
                    <a:pt x="2274039" y="1880826"/>
                    <a:pt x="2322286" y="1886857"/>
                  </a:cubicBezTo>
                  <a:cubicBezTo>
                    <a:pt x="2351488" y="1890507"/>
                    <a:pt x="2380514" y="1895599"/>
                    <a:pt x="2409372" y="1901371"/>
                  </a:cubicBezTo>
                  <a:cubicBezTo>
                    <a:pt x="2428933" y="1905283"/>
                    <a:pt x="2447580" y="1913901"/>
                    <a:pt x="2467429" y="1915886"/>
                  </a:cubicBezTo>
                  <a:cubicBezTo>
                    <a:pt x="2544604" y="1923604"/>
                    <a:pt x="2622248" y="1925562"/>
                    <a:pt x="2699657" y="1930400"/>
                  </a:cubicBezTo>
                  <a:cubicBezTo>
                    <a:pt x="2798034" y="1963191"/>
                    <a:pt x="2678014" y="1926071"/>
                    <a:pt x="2844800" y="1959428"/>
                  </a:cubicBezTo>
                  <a:cubicBezTo>
                    <a:pt x="3101394" y="2010747"/>
                    <a:pt x="2820977" y="1970965"/>
                    <a:pt x="3077029" y="2002971"/>
                  </a:cubicBezTo>
                  <a:cubicBezTo>
                    <a:pt x="3170198" y="2034029"/>
                    <a:pt x="3069212" y="1991186"/>
                    <a:pt x="3164114" y="2075543"/>
                  </a:cubicBezTo>
                  <a:cubicBezTo>
                    <a:pt x="3190190" y="2098721"/>
                    <a:pt x="3222171" y="2114248"/>
                    <a:pt x="3251200" y="2133600"/>
                  </a:cubicBezTo>
                  <a:lnTo>
                    <a:pt x="3338286" y="2191657"/>
                  </a:lnTo>
                  <a:cubicBezTo>
                    <a:pt x="3352800" y="2201333"/>
                    <a:pt x="3369494" y="2208351"/>
                    <a:pt x="3381829" y="2220686"/>
                  </a:cubicBezTo>
                  <a:cubicBezTo>
                    <a:pt x="3396343" y="2235200"/>
                    <a:pt x="3406686" y="2255734"/>
                    <a:pt x="3425372" y="2264228"/>
                  </a:cubicBezTo>
                  <a:cubicBezTo>
                    <a:pt x="3461692" y="2280737"/>
                    <a:pt x="3541486" y="2293257"/>
                    <a:pt x="3541486" y="2293257"/>
                  </a:cubicBezTo>
                  <a:cubicBezTo>
                    <a:pt x="3586888" y="2315958"/>
                    <a:pt x="3613666" y="2321698"/>
                    <a:pt x="3643086" y="2365828"/>
                  </a:cubicBezTo>
                  <a:cubicBezTo>
                    <a:pt x="3687321" y="2432180"/>
                    <a:pt x="3618203" y="2396238"/>
                    <a:pt x="3701143" y="2423886"/>
                  </a:cubicBezTo>
                  <a:cubicBezTo>
                    <a:pt x="3793067" y="2419048"/>
                    <a:pt x="3885519" y="2420338"/>
                    <a:pt x="3976914" y="2409371"/>
                  </a:cubicBezTo>
                  <a:cubicBezTo>
                    <a:pt x="4007295" y="2405725"/>
                    <a:pt x="4064000" y="2380343"/>
                    <a:pt x="4064000" y="2380343"/>
                  </a:cubicBezTo>
                  <a:cubicBezTo>
                    <a:pt x="4107732" y="2351188"/>
                    <a:pt x="4114035" y="2344386"/>
                    <a:pt x="4165600" y="2322286"/>
                  </a:cubicBezTo>
                  <a:cubicBezTo>
                    <a:pt x="4179662" y="2316259"/>
                    <a:pt x="4195459" y="2314613"/>
                    <a:pt x="4209143" y="2307771"/>
                  </a:cubicBezTo>
                  <a:cubicBezTo>
                    <a:pt x="4224745" y="2299970"/>
                    <a:pt x="4236353" y="2284868"/>
                    <a:pt x="4252686" y="2278743"/>
                  </a:cubicBezTo>
                  <a:cubicBezTo>
                    <a:pt x="4275785" y="2270081"/>
                    <a:pt x="4301175" y="2269580"/>
                    <a:pt x="4325257" y="2264228"/>
                  </a:cubicBezTo>
                  <a:cubicBezTo>
                    <a:pt x="4344730" y="2259901"/>
                    <a:pt x="4363841" y="2254041"/>
                    <a:pt x="4383314" y="2249714"/>
                  </a:cubicBezTo>
                  <a:cubicBezTo>
                    <a:pt x="4407396" y="2244363"/>
                    <a:pt x="4431953" y="2241183"/>
                    <a:pt x="4455886" y="2235200"/>
                  </a:cubicBezTo>
                  <a:cubicBezTo>
                    <a:pt x="4470729" y="2231489"/>
                    <a:pt x="4484248" y="2222584"/>
                    <a:pt x="4499429" y="2220686"/>
                  </a:cubicBezTo>
                  <a:cubicBezTo>
                    <a:pt x="4600701" y="2208027"/>
                    <a:pt x="4804229" y="2191657"/>
                    <a:pt x="4804229" y="2191657"/>
                  </a:cubicBezTo>
                  <a:cubicBezTo>
                    <a:pt x="4947281" y="2155895"/>
                    <a:pt x="4759242" y="2199591"/>
                    <a:pt x="5036457" y="2162628"/>
                  </a:cubicBezTo>
                  <a:cubicBezTo>
                    <a:pt x="5051622" y="2160606"/>
                    <a:pt x="5065289" y="2152317"/>
                    <a:pt x="5080000" y="2148114"/>
                  </a:cubicBezTo>
                  <a:cubicBezTo>
                    <a:pt x="5099180" y="2142634"/>
                    <a:pt x="5118431" y="2137168"/>
                    <a:pt x="5138057" y="2133600"/>
                  </a:cubicBezTo>
                  <a:cubicBezTo>
                    <a:pt x="5171716" y="2127480"/>
                    <a:pt x="5205790" y="2123924"/>
                    <a:pt x="5239657" y="2119086"/>
                  </a:cubicBezTo>
                  <a:cubicBezTo>
                    <a:pt x="5366064" y="2076949"/>
                    <a:pt x="5294777" y="2096423"/>
                    <a:pt x="5558972" y="2090057"/>
                  </a:cubicBezTo>
                  <a:lnTo>
                    <a:pt x="6487886" y="2075543"/>
                  </a:lnTo>
                  <a:lnTo>
                    <a:pt x="6952343" y="2061028"/>
                  </a:lnTo>
                  <a:cubicBezTo>
                    <a:pt x="6991300" y="2059080"/>
                    <a:pt x="7029645" y="2050395"/>
                    <a:pt x="7068457" y="2046514"/>
                  </a:cubicBezTo>
                  <a:cubicBezTo>
                    <a:pt x="7221002" y="2031260"/>
                    <a:pt x="7331171" y="2026792"/>
                    <a:pt x="7489372" y="2017486"/>
                  </a:cubicBezTo>
                  <a:cubicBezTo>
                    <a:pt x="7593750" y="1982691"/>
                    <a:pt x="7463424" y="2024898"/>
                    <a:pt x="7590972" y="1988457"/>
                  </a:cubicBezTo>
                  <a:cubicBezTo>
                    <a:pt x="7605682" y="1984254"/>
                    <a:pt x="7619229" y="1974593"/>
                    <a:pt x="7634514" y="1973943"/>
                  </a:cubicBezTo>
                  <a:cubicBezTo>
                    <a:pt x="7847253" y="1964890"/>
                    <a:pt x="8060267" y="1964266"/>
                    <a:pt x="8273143" y="1959428"/>
                  </a:cubicBezTo>
                  <a:cubicBezTo>
                    <a:pt x="8424650" y="1908927"/>
                    <a:pt x="8329708" y="1932580"/>
                    <a:pt x="8563429" y="1915886"/>
                  </a:cubicBezTo>
                  <a:cubicBezTo>
                    <a:pt x="8596410" y="1849921"/>
                    <a:pt x="8593691" y="1859378"/>
                    <a:pt x="8621486" y="1785257"/>
                  </a:cubicBezTo>
                  <a:cubicBezTo>
                    <a:pt x="8626858" y="1770932"/>
                    <a:pt x="8631797" y="1756425"/>
                    <a:pt x="8636000" y="1741714"/>
                  </a:cubicBezTo>
                  <a:cubicBezTo>
                    <a:pt x="8641480" y="1722534"/>
                    <a:pt x="8640617" y="1700977"/>
                    <a:pt x="8650514" y="1683657"/>
                  </a:cubicBezTo>
                  <a:cubicBezTo>
                    <a:pt x="8660698" y="1665835"/>
                    <a:pt x="8679543" y="1654628"/>
                    <a:pt x="8694057" y="1640114"/>
                  </a:cubicBezTo>
                  <a:cubicBezTo>
                    <a:pt x="8703733" y="1596571"/>
                    <a:pt x="8712268" y="1552759"/>
                    <a:pt x="8723086" y="1509486"/>
                  </a:cubicBezTo>
                  <a:cubicBezTo>
                    <a:pt x="8726797" y="1494643"/>
                    <a:pt x="8734281" y="1480878"/>
                    <a:pt x="8737600" y="1465943"/>
                  </a:cubicBezTo>
                  <a:cubicBezTo>
                    <a:pt x="8743984" y="1437215"/>
                    <a:pt x="8744371" y="1407249"/>
                    <a:pt x="8752114" y="1378857"/>
                  </a:cubicBezTo>
                  <a:cubicBezTo>
                    <a:pt x="8791936" y="1232842"/>
                    <a:pt x="8773574" y="1383893"/>
                    <a:pt x="8810172" y="1219200"/>
                  </a:cubicBezTo>
                  <a:cubicBezTo>
                    <a:pt x="8819848" y="1175657"/>
                    <a:pt x="8827262" y="1131549"/>
                    <a:pt x="8839200" y="1088571"/>
                  </a:cubicBezTo>
                  <a:cubicBezTo>
                    <a:pt x="8871586" y="971982"/>
                    <a:pt x="8888413" y="888318"/>
                    <a:pt x="9027886" y="841828"/>
                  </a:cubicBezTo>
                  <a:lnTo>
                    <a:pt x="9071429" y="827314"/>
                  </a:lnTo>
                  <a:cubicBezTo>
                    <a:pt x="9121694" y="777049"/>
                    <a:pt x="9175780" y="725932"/>
                    <a:pt x="9216572" y="667657"/>
                  </a:cubicBezTo>
                  <a:cubicBezTo>
                    <a:pt x="9225346" y="655123"/>
                    <a:pt x="9222977" y="637088"/>
                    <a:pt x="9231086" y="624114"/>
                  </a:cubicBezTo>
                  <a:cubicBezTo>
                    <a:pt x="9244985" y="601875"/>
                    <a:pt x="9321353" y="510102"/>
                    <a:pt x="9347200" y="493486"/>
                  </a:cubicBezTo>
                  <a:cubicBezTo>
                    <a:pt x="9392701" y="464235"/>
                    <a:pt x="9446842" y="450165"/>
                    <a:pt x="9492343" y="420914"/>
                  </a:cubicBezTo>
                  <a:cubicBezTo>
                    <a:pt x="9515365" y="406114"/>
                    <a:pt x="9529803" y="380879"/>
                    <a:pt x="9550400" y="362857"/>
                  </a:cubicBezTo>
                  <a:cubicBezTo>
                    <a:pt x="9579209" y="337649"/>
                    <a:pt x="9619483" y="311963"/>
                    <a:pt x="9652000" y="290286"/>
                  </a:cubicBezTo>
                  <a:cubicBezTo>
                    <a:pt x="9661676" y="275772"/>
                    <a:pt x="9673228" y="262345"/>
                    <a:pt x="9681029" y="246743"/>
                  </a:cubicBezTo>
                  <a:cubicBezTo>
                    <a:pt x="9704161" y="200479"/>
                    <a:pt x="9679277" y="195920"/>
                    <a:pt x="9739086" y="174171"/>
                  </a:cubicBezTo>
                  <a:cubicBezTo>
                    <a:pt x="9776580" y="160537"/>
                    <a:pt x="9855200" y="145143"/>
                    <a:pt x="9855200" y="145143"/>
                  </a:cubicBezTo>
                  <a:cubicBezTo>
                    <a:pt x="9966850" y="89317"/>
                    <a:pt x="9864834" y="150022"/>
                    <a:pt x="9985829" y="29028"/>
                  </a:cubicBezTo>
                  <a:cubicBezTo>
                    <a:pt x="9998164" y="16693"/>
                    <a:pt x="10029372" y="0"/>
                    <a:pt x="10029372" y="0"/>
                  </a:cubicBezTo>
                </a:path>
              </a:pathLst>
            </a:custGeom>
            <a:noFill/>
            <a:ln w="762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フリーフォーム 19"/>
            <p:cNvSpPr/>
            <p:nvPr/>
          </p:nvSpPr>
          <p:spPr>
            <a:xfrm>
              <a:off x="8229600" y="5007429"/>
              <a:ext cx="232374" cy="2801257"/>
            </a:xfrm>
            <a:custGeom>
              <a:avLst/>
              <a:gdLst>
                <a:gd name="connsiteX0" fmla="*/ 0 w 232374"/>
                <a:gd name="connsiteY0" fmla="*/ 0 h 2801257"/>
                <a:gd name="connsiteX1" fmla="*/ 29029 w 232374"/>
                <a:gd name="connsiteY1" fmla="*/ 246742 h 2801257"/>
                <a:gd name="connsiteX2" fmla="*/ 43543 w 232374"/>
                <a:gd name="connsiteY2" fmla="*/ 464457 h 2801257"/>
                <a:gd name="connsiteX3" fmla="*/ 116114 w 232374"/>
                <a:gd name="connsiteY3" fmla="*/ 696685 h 2801257"/>
                <a:gd name="connsiteX4" fmla="*/ 130629 w 232374"/>
                <a:gd name="connsiteY4" fmla="*/ 841828 h 2801257"/>
                <a:gd name="connsiteX5" fmla="*/ 145143 w 232374"/>
                <a:gd name="connsiteY5" fmla="*/ 943428 h 2801257"/>
                <a:gd name="connsiteX6" fmla="*/ 174171 w 232374"/>
                <a:gd name="connsiteY6" fmla="*/ 1248228 h 2801257"/>
                <a:gd name="connsiteX7" fmla="*/ 188686 w 232374"/>
                <a:gd name="connsiteY7" fmla="*/ 1698171 h 2801257"/>
                <a:gd name="connsiteX8" fmla="*/ 217714 w 232374"/>
                <a:gd name="connsiteY8" fmla="*/ 2061028 h 2801257"/>
                <a:gd name="connsiteX9" fmla="*/ 232229 w 232374"/>
                <a:gd name="connsiteY9" fmla="*/ 2801257 h 2801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2374" h="2801257">
                  <a:moveTo>
                    <a:pt x="0" y="0"/>
                  </a:moveTo>
                  <a:cubicBezTo>
                    <a:pt x="9676" y="82247"/>
                    <a:pt x="21299" y="164289"/>
                    <a:pt x="29029" y="246742"/>
                  </a:cubicBezTo>
                  <a:cubicBezTo>
                    <a:pt x="35818" y="319157"/>
                    <a:pt x="29722" y="393049"/>
                    <a:pt x="43543" y="464457"/>
                  </a:cubicBezTo>
                  <a:cubicBezTo>
                    <a:pt x="58954" y="544080"/>
                    <a:pt x="116114" y="696685"/>
                    <a:pt x="116114" y="696685"/>
                  </a:cubicBezTo>
                  <a:cubicBezTo>
                    <a:pt x="120952" y="745066"/>
                    <a:pt x="124948" y="793539"/>
                    <a:pt x="130629" y="841828"/>
                  </a:cubicBezTo>
                  <a:cubicBezTo>
                    <a:pt x="134626" y="875804"/>
                    <a:pt x="142302" y="909336"/>
                    <a:pt x="145143" y="943428"/>
                  </a:cubicBezTo>
                  <a:cubicBezTo>
                    <a:pt x="170632" y="1249299"/>
                    <a:pt x="137301" y="1100747"/>
                    <a:pt x="174171" y="1248228"/>
                  </a:cubicBezTo>
                  <a:cubicBezTo>
                    <a:pt x="179009" y="1398209"/>
                    <a:pt x="183027" y="1548219"/>
                    <a:pt x="188686" y="1698171"/>
                  </a:cubicBezTo>
                  <a:cubicBezTo>
                    <a:pt x="200983" y="2024033"/>
                    <a:pt x="169925" y="1917659"/>
                    <a:pt x="217714" y="2061028"/>
                  </a:cubicBezTo>
                  <a:cubicBezTo>
                    <a:pt x="234867" y="2627046"/>
                    <a:pt x="232229" y="2380269"/>
                    <a:pt x="232229" y="2801257"/>
                  </a:cubicBezTo>
                </a:path>
              </a:pathLst>
            </a:custGeom>
            <a:noFill/>
            <a:ln w="762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フリーフォーム 21"/>
            <p:cNvSpPr/>
            <p:nvPr/>
          </p:nvSpPr>
          <p:spPr>
            <a:xfrm>
              <a:off x="493486" y="-333829"/>
              <a:ext cx="857237" cy="8040915"/>
            </a:xfrm>
            <a:custGeom>
              <a:avLst/>
              <a:gdLst>
                <a:gd name="connsiteX0" fmla="*/ 0 w 857237"/>
                <a:gd name="connsiteY0" fmla="*/ 8040915 h 8040915"/>
                <a:gd name="connsiteX1" fmla="*/ 29028 w 857237"/>
                <a:gd name="connsiteY1" fmla="*/ 7474858 h 8040915"/>
                <a:gd name="connsiteX2" fmla="*/ 58057 w 857237"/>
                <a:gd name="connsiteY2" fmla="*/ 7329715 h 8040915"/>
                <a:gd name="connsiteX3" fmla="*/ 116114 w 857237"/>
                <a:gd name="connsiteY3" fmla="*/ 7271658 h 8040915"/>
                <a:gd name="connsiteX4" fmla="*/ 145143 w 857237"/>
                <a:gd name="connsiteY4" fmla="*/ 7228115 h 8040915"/>
                <a:gd name="connsiteX5" fmla="*/ 203200 w 857237"/>
                <a:gd name="connsiteY5" fmla="*/ 6995886 h 8040915"/>
                <a:gd name="connsiteX6" fmla="*/ 217714 w 857237"/>
                <a:gd name="connsiteY6" fmla="*/ 6850743 h 8040915"/>
                <a:gd name="connsiteX7" fmla="*/ 246743 w 857237"/>
                <a:gd name="connsiteY7" fmla="*/ 6792686 h 8040915"/>
                <a:gd name="connsiteX8" fmla="*/ 275771 w 857237"/>
                <a:gd name="connsiteY8" fmla="*/ 6691086 h 8040915"/>
                <a:gd name="connsiteX9" fmla="*/ 290285 w 857237"/>
                <a:gd name="connsiteY9" fmla="*/ 6429829 h 8040915"/>
                <a:gd name="connsiteX10" fmla="*/ 304800 w 857237"/>
                <a:gd name="connsiteY10" fmla="*/ 6371772 h 8040915"/>
                <a:gd name="connsiteX11" fmla="*/ 319314 w 857237"/>
                <a:gd name="connsiteY11" fmla="*/ 6299200 h 8040915"/>
                <a:gd name="connsiteX12" fmla="*/ 348343 w 857237"/>
                <a:gd name="connsiteY12" fmla="*/ 6110515 h 8040915"/>
                <a:gd name="connsiteX13" fmla="*/ 377371 w 857237"/>
                <a:gd name="connsiteY13" fmla="*/ 5907315 h 8040915"/>
                <a:gd name="connsiteX14" fmla="*/ 391885 w 857237"/>
                <a:gd name="connsiteY14" fmla="*/ 5471886 h 8040915"/>
                <a:gd name="connsiteX15" fmla="*/ 406400 w 857237"/>
                <a:gd name="connsiteY15" fmla="*/ 5268686 h 8040915"/>
                <a:gd name="connsiteX16" fmla="*/ 435428 w 857237"/>
                <a:gd name="connsiteY16" fmla="*/ 5225143 h 8040915"/>
                <a:gd name="connsiteX17" fmla="*/ 449943 w 857237"/>
                <a:gd name="connsiteY17" fmla="*/ 5138058 h 8040915"/>
                <a:gd name="connsiteX18" fmla="*/ 464457 w 857237"/>
                <a:gd name="connsiteY18" fmla="*/ 5065486 h 8040915"/>
                <a:gd name="connsiteX19" fmla="*/ 508000 w 857237"/>
                <a:gd name="connsiteY19" fmla="*/ 4847772 h 8040915"/>
                <a:gd name="connsiteX20" fmla="*/ 551543 w 857237"/>
                <a:gd name="connsiteY20" fmla="*/ 4644572 h 8040915"/>
                <a:gd name="connsiteX21" fmla="*/ 580571 w 857237"/>
                <a:gd name="connsiteY21" fmla="*/ 4601029 h 8040915"/>
                <a:gd name="connsiteX22" fmla="*/ 595085 w 857237"/>
                <a:gd name="connsiteY22" fmla="*/ 4542972 h 8040915"/>
                <a:gd name="connsiteX23" fmla="*/ 653143 w 857237"/>
                <a:gd name="connsiteY23" fmla="*/ 4455886 h 8040915"/>
                <a:gd name="connsiteX24" fmla="*/ 667657 w 857237"/>
                <a:gd name="connsiteY24" fmla="*/ 4339772 h 8040915"/>
                <a:gd name="connsiteX25" fmla="*/ 682171 w 857237"/>
                <a:gd name="connsiteY25" fmla="*/ 4194629 h 8040915"/>
                <a:gd name="connsiteX26" fmla="*/ 711200 w 857237"/>
                <a:gd name="connsiteY26" fmla="*/ 4151086 h 8040915"/>
                <a:gd name="connsiteX27" fmla="*/ 725714 w 857237"/>
                <a:gd name="connsiteY27" fmla="*/ 3773715 h 8040915"/>
                <a:gd name="connsiteX28" fmla="*/ 740228 w 857237"/>
                <a:gd name="connsiteY28" fmla="*/ 3715658 h 8040915"/>
                <a:gd name="connsiteX29" fmla="*/ 754743 w 857237"/>
                <a:gd name="connsiteY29" fmla="*/ 3454400 h 8040915"/>
                <a:gd name="connsiteX30" fmla="*/ 783771 w 857237"/>
                <a:gd name="connsiteY30" fmla="*/ 3410858 h 8040915"/>
                <a:gd name="connsiteX31" fmla="*/ 798285 w 857237"/>
                <a:gd name="connsiteY31" fmla="*/ 3338286 h 8040915"/>
                <a:gd name="connsiteX32" fmla="*/ 812800 w 857237"/>
                <a:gd name="connsiteY32" fmla="*/ 3280229 h 8040915"/>
                <a:gd name="connsiteX33" fmla="*/ 841828 w 857237"/>
                <a:gd name="connsiteY33" fmla="*/ 3135086 h 8040915"/>
                <a:gd name="connsiteX34" fmla="*/ 841828 w 857237"/>
                <a:gd name="connsiteY34" fmla="*/ 1625600 h 8040915"/>
                <a:gd name="connsiteX35" fmla="*/ 827314 w 857237"/>
                <a:gd name="connsiteY35" fmla="*/ 1567543 h 8040915"/>
                <a:gd name="connsiteX36" fmla="*/ 812800 w 857237"/>
                <a:gd name="connsiteY36" fmla="*/ 1451429 h 8040915"/>
                <a:gd name="connsiteX37" fmla="*/ 798285 w 857237"/>
                <a:gd name="connsiteY37" fmla="*/ 1364343 h 8040915"/>
                <a:gd name="connsiteX38" fmla="*/ 783771 w 857237"/>
                <a:gd name="connsiteY38" fmla="*/ 1059543 h 8040915"/>
                <a:gd name="connsiteX39" fmla="*/ 798285 w 857237"/>
                <a:gd name="connsiteY39" fmla="*/ 885372 h 8040915"/>
                <a:gd name="connsiteX40" fmla="*/ 769257 w 857237"/>
                <a:gd name="connsiteY40" fmla="*/ 725715 h 8040915"/>
                <a:gd name="connsiteX41" fmla="*/ 725714 w 857237"/>
                <a:gd name="connsiteY41" fmla="*/ 580572 h 8040915"/>
                <a:gd name="connsiteX42" fmla="*/ 696685 w 857237"/>
                <a:gd name="connsiteY42" fmla="*/ 449943 h 8040915"/>
                <a:gd name="connsiteX43" fmla="*/ 653143 w 857237"/>
                <a:gd name="connsiteY43" fmla="*/ 391886 h 8040915"/>
                <a:gd name="connsiteX44" fmla="*/ 551543 w 857237"/>
                <a:gd name="connsiteY44" fmla="*/ 290286 h 8040915"/>
                <a:gd name="connsiteX45" fmla="*/ 522514 w 857237"/>
                <a:gd name="connsiteY45" fmla="*/ 174172 h 8040915"/>
                <a:gd name="connsiteX46" fmla="*/ 508000 w 857237"/>
                <a:gd name="connsiteY46" fmla="*/ 101600 h 8040915"/>
                <a:gd name="connsiteX47" fmla="*/ 478971 w 857237"/>
                <a:gd name="connsiteY47" fmla="*/ 43543 h 8040915"/>
                <a:gd name="connsiteX48" fmla="*/ 449943 w 857237"/>
                <a:gd name="connsiteY48" fmla="*/ 0 h 8040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857237" h="8040915">
                  <a:moveTo>
                    <a:pt x="0" y="8040915"/>
                  </a:moveTo>
                  <a:cubicBezTo>
                    <a:pt x="3915" y="7927388"/>
                    <a:pt x="4796" y="7636402"/>
                    <a:pt x="29028" y="7474858"/>
                  </a:cubicBezTo>
                  <a:cubicBezTo>
                    <a:pt x="36347" y="7426065"/>
                    <a:pt x="38621" y="7375065"/>
                    <a:pt x="58057" y="7329715"/>
                  </a:cubicBezTo>
                  <a:cubicBezTo>
                    <a:pt x="68838" y="7304560"/>
                    <a:pt x="98303" y="7292438"/>
                    <a:pt x="116114" y="7271658"/>
                  </a:cubicBezTo>
                  <a:cubicBezTo>
                    <a:pt x="127467" y="7258413"/>
                    <a:pt x="135467" y="7242629"/>
                    <a:pt x="145143" y="7228115"/>
                  </a:cubicBezTo>
                  <a:cubicBezTo>
                    <a:pt x="164495" y="7150705"/>
                    <a:pt x="195261" y="7075282"/>
                    <a:pt x="203200" y="6995886"/>
                  </a:cubicBezTo>
                  <a:cubicBezTo>
                    <a:pt x="208038" y="6947505"/>
                    <a:pt x="207526" y="6898286"/>
                    <a:pt x="217714" y="6850743"/>
                  </a:cubicBezTo>
                  <a:cubicBezTo>
                    <a:pt x="222248" y="6829587"/>
                    <a:pt x="239349" y="6813020"/>
                    <a:pt x="246743" y="6792686"/>
                  </a:cubicBezTo>
                  <a:cubicBezTo>
                    <a:pt x="258780" y="6759585"/>
                    <a:pt x="266095" y="6724953"/>
                    <a:pt x="275771" y="6691086"/>
                  </a:cubicBezTo>
                  <a:cubicBezTo>
                    <a:pt x="280609" y="6604000"/>
                    <a:pt x="282388" y="6516691"/>
                    <a:pt x="290285" y="6429829"/>
                  </a:cubicBezTo>
                  <a:cubicBezTo>
                    <a:pt x="292091" y="6409963"/>
                    <a:pt x="300473" y="6391245"/>
                    <a:pt x="304800" y="6371772"/>
                  </a:cubicBezTo>
                  <a:cubicBezTo>
                    <a:pt x="310152" y="6347690"/>
                    <a:pt x="315258" y="6323534"/>
                    <a:pt x="319314" y="6299200"/>
                  </a:cubicBezTo>
                  <a:cubicBezTo>
                    <a:pt x="329776" y="6236431"/>
                    <a:pt x="339745" y="6173566"/>
                    <a:pt x="348343" y="6110515"/>
                  </a:cubicBezTo>
                  <a:cubicBezTo>
                    <a:pt x="377897" y="5893790"/>
                    <a:pt x="347330" y="6057520"/>
                    <a:pt x="377371" y="5907315"/>
                  </a:cubicBezTo>
                  <a:cubicBezTo>
                    <a:pt x="382209" y="5762172"/>
                    <a:pt x="385291" y="5616960"/>
                    <a:pt x="391885" y="5471886"/>
                  </a:cubicBezTo>
                  <a:cubicBezTo>
                    <a:pt x="394968" y="5404050"/>
                    <a:pt x="394599" y="5335559"/>
                    <a:pt x="406400" y="5268686"/>
                  </a:cubicBezTo>
                  <a:cubicBezTo>
                    <a:pt x="409432" y="5251508"/>
                    <a:pt x="425752" y="5239657"/>
                    <a:pt x="435428" y="5225143"/>
                  </a:cubicBezTo>
                  <a:cubicBezTo>
                    <a:pt x="440266" y="5196115"/>
                    <a:pt x="444679" y="5167012"/>
                    <a:pt x="449943" y="5138058"/>
                  </a:cubicBezTo>
                  <a:cubicBezTo>
                    <a:pt x="454356" y="5113786"/>
                    <a:pt x="461197" y="5089939"/>
                    <a:pt x="464457" y="5065486"/>
                  </a:cubicBezTo>
                  <a:cubicBezTo>
                    <a:pt x="490116" y="4873037"/>
                    <a:pt x="456330" y="4976945"/>
                    <a:pt x="508000" y="4847772"/>
                  </a:cubicBezTo>
                  <a:cubicBezTo>
                    <a:pt x="517002" y="4802761"/>
                    <a:pt x="542945" y="4670367"/>
                    <a:pt x="551543" y="4644572"/>
                  </a:cubicBezTo>
                  <a:cubicBezTo>
                    <a:pt x="557059" y="4628023"/>
                    <a:pt x="570895" y="4615543"/>
                    <a:pt x="580571" y="4601029"/>
                  </a:cubicBezTo>
                  <a:cubicBezTo>
                    <a:pt x="585409" y="4581677"/>
                    <a:pt x="586164" y="4560814"/>
                    <a:pt x="595085" y="4542972"/>
                  </a:cubicBezTo>
                  <a:cubicBezTo>
                    <a:pt x="610688" y="4511767"/>
                    <a:pt x="641409" y="4488742"/>
                    <a:pt x="653143" y="4455886"/>
                  </a:cubicBezTo>
                  <a:cubicBezTo>
                    <a:pt x="666262" y="4419153"/>
                    <a:pt x="663350" y="4378539"/>
                    <a:pt x="667657" y="4339772"/>
                  </a:cubicBezTo>
                  <a:cubicBezTo>
                    <a:pt x="673026" y="4291447"/>
                    <a:pt x="671238" y="4242006"/>
                    <a:pt x="682171" y="4194629"/>
                  </a:cubicBezTo>
                  <a:cubicBezTo>
                    <a:pt x="686093" y="4177632"/>
                    <a:pt x="701524" y="4165600"/>
                    <a:pt x="711200" y="4151086"/>
                  </a:cubicBezTo>
                  <a:cubicBezTo>
                    <a:pt x="716038" y="4025296"/>
                    <a:pt x="717341" y="3899320"/>
                    <a:pt x="725714" y="3773715"/>
                  </a:cubicBezTo>
                  <a:cubicBezTo>
                    <a:pt x="727041" y="3753811"/>
                    <a:pt x="738422" y="3735524"/>
                    <a:pt x="740228" y="3715658"/>
                  </a:cubicBezTo>
                  <a:cubicBezTo>
                    <a:pt x="748125" y="3628796"/>
                    <a:pt x="742408" y="3540744"/>
                    <a:pt x="754743" y="3454400"/>
                  </a:cubicBezTo>
                  <a:cubicBezTo>
                    <a:pt x="757210" y="3437132"/>
                    <a:pt x="774095" y="3425372"/>
                    <a:pt x="783771" y="3410858"/>
                  </a:cubicBezTo>
                  <a:cubicBezTo>
                    <a:pt x="788609" y="3386667"/>
                    <a:pt x="792933" y="3362368"/>
                    <a:pt x="798285" y="3338286"/>
                  </a:cubicBezTo>
                  <a:cubicBezTo>
                    <a:pt x="802612" y="3318813"/>
                    <a:pt x="808620" y="3299734"/>
                    <a:pt x="812800" y="3280229"/>
                  </a:cubicBezTo>
                  <a:cubicBezTo>
                    <a:pt x="823138" y="3231985"/>
                    <a:pt x="841828" y="3135086"/>
                    <a:pt x="841828" y="3135086"/>
                  </a:cubicBezTo>
                  <a:cubicBezTo>
                    <a:pt x="857694" y="2421146"/>
                    <a:pt x="866578" y="2405207"/>
                    <a:pt x="841828" y="1625600"/>
                  </a:cubicBezTo>
                  <a:cubicBezTo>
                    <a:pt x="841195" y="1605662"/>
                    <a:pt x="830593" y="1587220"/>
                    <a:pt x="827314" y="1567543"/>
                  </a:cubicBezTo>
                  <a:cubicBezTo>
                    <a:pt x="820902" y="1529068"/>
                    <a:pt x="818316" y="1490043"/>
                    <a:pt x="812800" y="1451429"/>
                  </a:cubicBezTo>
                  <a:cubicBezTo>
                    <a:pt x="808638" y="1422296"/>
                    <a:pt x="803123" y="1393372"/>
                    <a:pt x="798285" y="1364343"/>
                  </a:cubicBezTo>
                  <a:cubicBezTo>
                    <a:pt x="793447" y="1262743"/>
                    <a:pt x="783771" y="1161258"/>
                    <a:pt x="783771" y="1059543"/>
                  </a:cubicBezTo>
                  <a:cubicBezTo>
                    <a:pt x="783771" y="1001285"/>
                    <a:pt x="798285" y="943630"/>
                    <a:pt x="798285" y="885372"/>
                  </a:cubicBezTo>
                  <a:cubicBezTo>
                    <a:pt x="798285" y="751272"/>
                    <a:pt x="789668" y="807362"/>
                    <a:pt x="769257" y="725715"/>
                  </a:cubicBezTo>
                  <a:cubicBezTo>
                    <a:pt x="736552" y="594892"/>
                    <a:pt x="777721" y="710586"/>
                    <a:pt x="725714" y="580572"/>
                  </a:cubicBezTo>
                  <a:cubicBezTo>
                    <a:pt x="722160" y="559247"/>
                    <a:pt x="713501" y="479372"/>
                    <a:pt x="696685" y="449943"/>
                  </a:cubicBezTo>
                  <a:cubicBezTo>
                    <a:pt x="684683" y="428940"/>
                    <a:pt x="669415" y="409785"/>
                    <a:pt x="653143" y="391886"/>
                  </a:cubicBezTo>
                  <a:cubicBezTo>
                    <a:pt x="620926" y="356447"/>
                    <a:pt x="551543" y="290286"/>
                    <a:pt x="551543" y="290286"/>
                  </a:cubicBezTo>
                  <a:cubicBezTo>
                    <a:pt x="541867" y="251581"/>
                    <a:pt x="531485" y="213046"/>
                    <a:pt x="522514" y="174172"/>
                  </a:cubicBezTo>
                  <a:cubicBezTo>
                    <a:pt x="516967" y="150134"/>
                    <a:pt x="515801" y="125004"/>
                    <a:pt x="508000" y="101600"/>
                  </a:cubicBezTo>
                  <a:cubicBezTo>
                    <a:pt x="501158" y="81074"/>
                    <a:pt x="489706" y="62329"/>
                    <a:pt x="478971" y="43543"/>
                  </a:cubicBezTo>
                  <a:cubicBezTo>
                    <a:pt x="470316" y="28397"/>
                    <a:pt x="449943" y="0"/>
                    <a:pt x="449943" y="0"/>
                  </a:cubicBezTo>
                </a:path>
              </a:pathLst>
            </a:custGeom>
            <a:noFill/>
            <a:ln w="762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フリーフォーム 22"/>
            <p:cNvSpPr/>
            <p:nvPr/>
          </p:nvSpPr>
          <p:spPr>
            <a:xfrm>
              <a:off x="-537029" y="1103086"/>
              <a:ext cx="6574972" cy="2046514"/>
            </a:xfrm>
            <a:custGeom>
              <a:avLst/>
              <a:gdLst>
                <a:gd name="connsiteX0" fmla="*/ 0 w 6574972"/>
                <a:gd name="connsiteY0" fmla="*/ 0 h 2046514"/>
                <a:gd name="connsiteX1" fmla="*/ 188686 w 6574972"/>
                <a:gd name="connsiteY1" fmla="*/ 43543 h 2046514"/>
                <a:gd name="connsiteX2" fmla="*/ 246743 w 6574972"/>
                <a:gd name="connsiteY2" fmla="*/ 58057 h 2046514"/>
                <a:gd name="connsiteX3" fmla="*/ 391886 w 6574972"/>
                <a:gd name="connsiteY3" fmla="*/ 130628 h 2046514"/>
                <a:gd name="connsiteX4" fmla="*/ 580572 w 6574972"/>
                <a:gd name="connsiteY4" fmla="*/ 246743 h 2046514"/>
                <a:gd name="connsiteX5" fmla="*/ 696686 w 6574972"/>
                <a:gd name="connsiteY5" fmla="*/ 290285 h 2046514"/>
                <a:gd name="connsiteX6" fmla="*/ 972458 w 6574972"/>
                <a:gd name="connsiteY6" fmla="*/ 304800 h 2046514"/>
                <a:gd name="connsiteX7" fmla="*/ 1016000 w 6574972"/>
                <a:gd name="connsiteY7" fmla="*/ 333828 h 2046514"/>
                <a:gd name="connsiteX8" fmla="*/ 1204686 w 6574972"/>
                <a:gd name="connsiteY8" fmla="*/ 362857 h 2046514"/>
                <a:gd name="connsiteX9" fmla="*/ 1262743 w 6574972"/>
                <a:gd name="connsiteY9" fmla="*/ 391885 h 2046514"/>
                <a:gd name="connsiteX10" fmla="*/ 1320800 w 6574972"/>
                <a:gd name="connsiteY10" fmla="*/ 435428 h 2046514"/>
                <a:gd name="connsiteX11" fmla="*/ 1378858 w 6574972"/>
                <a:gd name="connsiteY11" fmla="*/ 449943 h 2046514"/>
                <a:gd name="connsiteX12" fmla="*/ 1422400 w 6574972"/>
                <a:gd name="connsiteY12" fmla="*/ 464457 h 2046514"/>
                <a:gd name="connsiteX13" fmla="*/ 1480458 w 6574972"/>
                <a:gd name="connsiteY13" fmla="*/ 478971 h 2046514"/>
                <a:gd name="connsiteX14" fmla="*/ 1611086 w 6574972"/>
                <a:gd name="connsiteY14" fmla="*/ 508000 h 2046514"/>
                <a:gd name="connsiteX15" fmla="*/ 1669143 w 6574972"/>
                <a:gd name="connsiteY15" fmla="*/ 522514 h 2046514"/>
                <a:gd name="connsiteX16" fmla="*/ 1828800 w 6574972"/>
                <a:gd name="connsiteY16" fmla="*/ 537028 h 2046514"/>
                <a:gd name="connsiteX17" fmla="*/ 2002972 w 6574972"/>
                <a:gd name="connsiteY17" fmla="*/ 566057 h 2046514"/>
                <a:gd name="connsiteX18" fmla="*/ 2090058 w 6574972"/>
                <a:gd name="connsiteY18" fmla="*/ 595085 h 2046514"/>
                <a:gd name="connsiteX19" fmla="*/ 2133600 w 6574972"/>
                <a:gd name="connsiteY19" fmla="*/ 609600 h 2046514"/>
                <a:gd name="connsiteX20" fmla="*/ 2177143 w 6574972"/>
                <a:gd name="connsiteY20" fmla="*/ 638628 h 2046514"/>
                <a:gd name="connsiteX21" fmla="*/ 2336800 w 6574972"/>
                <a:gd name="connsiteY21" fmla="*/ 682171 h 2046514"/>
                <a:gd name="connsiteX22" fmla="*/ 2380343 w 6574972"/>
                <a:gd name="connsiteY22" fmla="*/ 696685 h 2046514"/>
                <a:gd name="connsiteX23" fmla="*/ 2423886 w 6574972"/>
                <a:gd name="connsiteY23" fmla="*/ 725714 h 2046514"/>
                <a:gd name="connsiteX24" fmla="*/ 2554515 w 6574972"/>
                <a:gd name="connsiteY24" fmla="*/ 769257 h 2046514"/>
                <a:gd name="connsiteX25" fmla="*/ 2598058 w 6574972"/>
                <a:gd name="connsiteY25" fmla="*/ 783771 h 2046514"/>
                <a:gd name="connsiteX26" fmla="*/ 2641600 w 6574972"/>
                <a:gd name="connsiteY26" fmla="*/ 798285 h 2046514"/>
                <a:gd name="connsiteX27" fmla="*/ 2699658 w 6574972"/>
                <a:gd name="connsiteY27" fmla="*/ 841828 h 2046514"/>
                <a:gd name="connsiteX28" fmla="*/ 2975429 w 6574972"/>
                <a:gd name="connsiteY28" fmla="*/ 885371 h 2046514"/>
                <a:gd name="connsiteX29" fmla="*/ 3149600 w 6574972"/>
                <a:gd name="connsiteY29" fmla="*/ 914400 h 2046514"/>
                <a:gd name="connsiteX30" fmla="*/ 3236686 w 6574972"/>
                <a:gd name="connsiteY30" fmla="*/ 943428 h 2046514"/>
                <a:gd name="connsiteX31" fmla="*/ 3439886 w 6574972"/>
                <a:gd name="connsiteY31" fmla="*/ 957943 h 2046514"/>
                <a:gd name="connsiteX32" fmla="*/ 3686629 w 6574972"/>
                <a:gd name="connsiteY32" fmla="*/ 1045028 h 2046514"/>
                <a:gd name="connsiteX33" fmla="*/ 3744686 w 6574972"/>
                <a:gd name="connsiteY33" fmla="*/ 1074057 h 2046514"/>
                <a:gd name="connsiteX34" fmla="*/ 3831772 w 6574972"/>
                <a:gd name="connsiteY34" fmla="*/ 1103085 h 2046514"/>
                <a:gd name="connsiteX35" fmla="*/ 3875315 w 6574972"/>
                <a:gd name="connsiteY35" fmla="*/ 1161143 h 2046514"/>
                <a:gd name="connsiteX36" fmla="*/ 3918858 w 6574972"/>
                <a:gd name="connsiteY36" fmla="*/ 1175657 h 2046514"/>
                <a:gd name="connsiteX37" fmla="*/ 4034972 w 6574972"/>
                <a:gd name="connsiteY37" fmla="*/ 1204685 h 2046514"/>
                <a:gd name="connsiteX38" fmla="*/ 4093029 w 6574972"/>
                <a:gd name="connsiteY38" fmla="*/ 1219200 h 2046514"/>
                <a:gd name="connsiteX39" fmla="*/ 4180115 w 6574972"/>
                <a:gd name="connsiteY39" fmla="*/ 1248228 h 2046514"/>
                <a:gd name="connsiteX40" fmla="*/ 4267200 w 6574972"/>
                <a:gd name="connsiteY40" fmla="*/ 1306285 h 2046514"/>
                <a:gd name="connsiteX41" fmla="*/ 4354286 w 6574972"/>
                <a:gd name="connsiteY41" fmla="*/ 1349828 h 2046514"/>
                <a:gd name="connsiteX42" fmla="*/ 4397829 w 6574972"/>
                <a:gd name="connsiteY42" fmla="*/ 1393371 h 2046514"/>
                <a:gd name="connsiteX43" fmla="*/ 4470400 w 6574972"/>
                <a:gd name="connsiteY43" fmla="*/ 1407885 h 2046514"/>
                <a:gd name="connsiteX44" fmla="*/ 4528458 w 6574972"/>
                <a:gd name="connsiteY44" fmla="*/ 1422400 h 2046514"/>
                <a:gd name="connsiteX45" fmla="*/ 4572000 w 6574972"/>
                <a:gd name="connsiteY45" fmla="*/ 1436914 h 2046514"/>
                <a:gd name="connsiteX46" fmla="*/ 4717143 w 6574972"/>
                <a:gd name="connsiteY46" fmla="*/ 1451428 h 2046514"/>
                <a:gd name="connsiteX47" fmla="*/ 4862286 w 6574972"/>
                <a:gd name="connsiteY47" fmla="*/ 1480457 h 2046514"/>
                <a:gd name="connsiteX48" fmla="*/ 4934858 w 6574972"/>
                <a:gd name="connsiteY48" fmla="*/ 1494971 h 2046514"/>
                <a:gd name="connsiteX49" fmla="*/ 5109029 w 6574972"/>
                <a:gd name="connsiteY49" fmla="*/ 1524000 h 2046514"/>
                <a:gd name="connsiteX50" fmla="*/ 5152572 w 6574972"/>
                <a:gd name="connsiteY50" fmla="*/ 1538514 h 2046514"/>
                <a:gd name="connsiteX51" fmla="*/ 5167086 w 6574972"/>
                <a:gd name="connsiteY51" fmla="*/ 1582057 h 2046514"/>
                <a:gd name="connsiteX52" fmla="*/ 5268686 w 6574972"/>
                <a:gd name="connsiteY52" fmla="*/ 1625600 h 2046514"/>
                <a:gd name="connsiteX53" fmla="*/ 5602515 w 6574972"/>
                <a:gd name="connsiteY53" fmla="*/ 1669143 h 2046514"/>
                <a:gd name="connsiteX54" fmla="*/ 5776686 w 6574972"/>
                <a:gd name="connsiteY54" fmla="*/ 1683657 h 2046514"/>
                <a:gd name="connsiteX55" fmla="*/ 5994400 w 6574972"/>
                <a:gd name="connsiteY55" fmla="*/ 1727200 h 2046514"/>
                <a:gd name="connsiteX56" fmla="*/ 6037943 w 6574972"/>
                <a:gd name="connsiteY56" fmla="*/ 1756228 h 2046514"/>
                <a:gd name="connsiteX57" fmla="*/ 6081486 w 6574972"/>
                <a:gd name="connsiteY57" fmla="*/ 1799771 h 2046514"/>
                <a:gd name="connsiteX58" fmla="*/ 6212115 w 6574972"/>
                <a:gd name="connsiteY58" fmla="*/ 1814285 h 2046514"/>
                <a:gd name="connsiteX59" fmla="*/ 6313715 w 6574972"/>
                <a:gd name="connsiteY59" fmla="*/ 1872343 h 2046514"/>
                <a:gd name="connsiteX60" fmla="*/ 6357258 w 6574972"/>
                <a:gd name="connsiteY60" fmla="*/ 1930400 h 2046514"/>
                <a:gd name="connsiteX61" fmla="*/ 6487886 w 6574972"/>
                <a:gd name="connsiteY61" fmla="*/ 2002971 h 2046514"/>
                <a:gd name="connsiteX62" fmla="*/ 6531429 w 6574972"/>
                <a:gd name="connsiteY62" fmla="*/ 2032000 h 2046514"/>
                <a:gd name="connsiteX63" fmla="*/ 6574972 w 6574972"/>
                <a:gd name="connsiteY63" fmla="*/ 2046514 h 2046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6574972" h="2046514">
                  <a:moveTo>
                    <a:pt x="0" y="0"/>
                  </a:moveTo>
                  <a:cubicBezTo>
                    <a:pt x="111698" y="22339"/>
                    <a:pt x="48631" y="8529"/>
                    <a:pt x="188686" y="43543"/>
                  </a:cubicBezTo>
                  <a:lnTo>
                    <a:pt x="246743" y="58057"/>
                  </a:lnTo>
                  <a:cubicBezTo>
                    <a:pt x="350427" y="127179"/>
                    <a:pt x="299983" y="107653"/>
                    <a:pt x="391886" y="130628"/>
                  </a:cubicBezTo>
                  <a:cubicBezTo>
                    <a:pt x="473677" y="212419"/>
                    <a:pt x="417071" y="164992"/>
                    <a:pt x="580572" y="246743"/>
                  </a:cubicBezTo>
                  <a:cubicBezTo>
                    <a:pt x="622626" y="267770"/>
                    <a:pt x="648842" y="286125"/>
                    <a:pt x="696686" y="290285"/>
                  </a:cubicBezTo>
                  <a:cubicBezTo>
                    <a:pt x="788391" y="298259"/>
                    <a:pt x="880534" y="299962"/>
                    <a:pt x="972458" y="304800"/>
                  </a:cubicBezTo>
                  <a:cubicBezTo>
                    <a:pt x="986972" y="314476"/>
                    <a:pt x="999967" y="326957"/>
                    <a:pt x="1016000" y="333828"/>
                  </a:cubicBezTo>
                  <a:cubicBezTo>
                    <a:pt x="1059998" y="352684"/>
                    <a:pt x="1178454" y="359942"/>
                    <a:pt x="1204686" y="362857"/>
                  </a:cubicBezTo>
                  <a:cubicBezTo>
                    <a:pt x="1224038" y="372533"/>
                    <a:pt x="1244395" y="380418"/>
                    <a:pt x="1262743" y="391885"/>
                  </a:cubicBezTo>
                  <a:cubicBezTo>
                    <a:pt x="1283256" y="404706"/>
                    <a:pt x="1299163" y="424610"/>
                    <a:pt x="1320800" y="435428"/>
                  </a:cubicBezTo>
                  <a:cubicBezTo>
                    <a:pt x="1338642" y="444349"/>
                    <a:pt x="1359677" y="444463"/>
                    <a:pt x="1378858" y="449943"/>
                  </a:cubicBezTo>
                  <a:cubicBezTo>
                    <a:pt x="1393568" y="454146"/>
                    <a:pt x="1407690" y="460254"/>
                    <a:pt x="1422400" y="464457"/>
                  </a:cubicBezTo>
                  <a:cubicBezTo>
                    <a:pt x="1441581" y="469937"/>
                    <a:pt x="1461277" y="473491"/>
                    <a:pt x="1480458" y="478971"/>
                  </a:cubicBezTo>
                  <a:cubicBezTo>
                    <a:pt x="1612284" y="516635"/>
                    <a:pt x="1392792" y="464341"/>
                    <a:pt x="1611086" y="508000"/>
                  </a:cubicBezTo>
                  <a:cubicBezTo>
                    <a:pt x="1630647" y="511912"/>
                    <a:pt x="1649370" y="519878"/>
                    <a:pt x="1669143" y="522514"/>
                  </a:cubicBezTo>
                  <a:cubicBezTo>
                    <a:pt x="1722113" y="529576"/>
                    <a:pt x="1775581" y="532190"/>
                    <a:pt x="1828800" y="537028"/>
                  </a:cubicBezTo>
                  <a:cubicBezTo>
                    <a:pt x="1947852" y="576714"/>
                    <a:pt x="1759930" y="517450"/>
                    <a:pt x="2002972" y="566057"/>
                  </a:cubicBezTo>
                  <a:cubicBezTo>
                    <a:pt x="2032977" y="572058"/>
                    <a:pt x="2061029" y="585409"/>
                    <a:pt x="2090058" y="595085"/>
                  </a:cubicBezTo>
                  <a:cubicBezTo>
                    <a:pt x="2104572" y="599923"/>
                    <a:pt x="2120870" y="601114"/>
                    <a:pt x="2133600" y="609600"/>
                  </a:cubicBezTo>
                  <a:cubicBezTo>
                    <a:pt x="2148114" y="619276"/>
                    <a:pt x="2161203" y="631543"/>
                    <a:pt x="2177143" y="638628"/>
                  </a:cubicBezTo>
                  <a:cubicBezTo>
                    <a:pt x="2257215" y="674215"/>
                    <a:pt x="2258747" y="662658"/>
                    <a:pt x="2336800" y="682171"/>
                  </a:cubicBezTo>
                  <a:cubicBezTo>
                    <a:pt x="2351643" y="685882"/>
                    <a:pt x="2365829" y="691847"/>
                    <a:pt x="2380343" y="696685"/>
                  </a:cubicBezTo>
                  <a:cubicBezTo>
                    <a:pt x="2394857" y="706361"/>
                    <a:pt x="2407945" y="718629"/>
                    <a:pt x="2423886" y="725714"/>
                  </a:cubicBezTo>
                  <a:cubicBezTo>
                    <a:pt x="2423896" y="725719"/>
                    <a:pt x="2532738" y="761998"/>
                    <a:pt x="2554515" y="769257"/>
                  </a:cubicBezTo>
                  <a:lnTo>
                    <a:pt x="2598058" y="783771"/>
                  </a:lnTo>
                  <a:lnTo>
                    <a:pt x="2641600" y="798285"/>
                  </a:lnTo>
                  <a:cubicBezTo>
                    <a:pt x="2660953" y="812799"/>
                    <a:pt x="2678021" y="831010"/>
                    <a:pt x="2699658" y="841828"/>
                  </a:cubicBezTo>
                  <a:cubicBezTo>
                    <a:pt x="2788708" y="886353"/>
                    <a:pt x="2875556" y="877689"/>
                    <a:pt x="2975429" y="885371"/>
                  </a:cubicBezTo>
                  <a:cubicBezTo>
                    <a:pt x="3033486" y="895047"/>
                    <a:pt x="3093762" y="895788"/>
                    <a:pt x="3149600" y="914400"/>
                  </a:cubicBezTo>
                  <a:cubicBezTo>
                    <a:pt x="3178629" y="924076"/>
                    <a:pt x="3206165" y="941248"/>
                    <a:pt x="3236686" y="943428"/>
                  </a:cubicBezTo>
                  <a:lnTo>
                    <a:pt x="3439886" y="957943"/>
                  </a:lnTo>
                  <a:cubicBezTo>
                    <a:pt x="3522500" y="985481"/>
                    <a:pt x="3606156" y="1011497"/>
                    <a:pt x="3686629" y="1045028"/>
                  </a:cubicBezTo>
                  <a:cubicBezTo>
                    <a:pt x="3706601" y="1053350"/>
                    <a:pt x="3724597" y="1066021"/>
                    <a:pt x="3744686" y="1074057"/>
                  </a:cubicBezTo>
                  <a:cubicBezTo>
                    <a:pt x="3773096" y="1085421"/>
                    <a:pt x="3831772" y="1103085"/>
                    <a:pt x="3831772" y="1103085"/>
                  </a:cubicBezTo>
                  <a:cubicBezTo>
                    <a:pt x="3846286" y="1122438"/>
                    <a:pt x="3856731" y="1145656"/>
                    <a:pt x="3875315" y="1161143"/>
                  </a:cubicBezTo>
                  <a:cubicBezTo>
                    <a:pt x="3887068" y="1170937"/>
                    <a:pt x="3904098" y="1171632"/>
                    <a:pt x="3918858" y="1175657"/>
                  </a:cubicBezTo>
                  <a:cubicBezTo>
                    <a:pt x="3957348" y="1186154"/>
                    <a:pt x="3996267" y="1195009"/>
                    <a:pt x="4034972" y="1204685"/>
                  </a:cubicBezTo>
                  <a:cubicBezTo>
                    <a:pt x="4054324" y="1209523"/>
                    <a:pt x="4074105" y="1212892"/>
                    <a:pt x="4093029" y="1219200"/>
                  </a:cubicBezTo>
                  <a:lnTo>
                    <a:pt x="4180115" y="1248228"/>
                  </a:lnTo>
                  <a:cubicBezTo>
                    <a:pt x="4209143" y="1267580"/>
                    <a:pt x="4234103" y="1295252"/>
                    <a:pt x="4267200" y="1306285"/>
                  </a:cubicBezTo>
                  <a:cubicBezTo>
                    <a:pt x="4310838" y="1320832"/>
                    <a:pt x="4316772" y="1318567"/>
                    <a:pt x="4354286" y="1349828"/>
                  </a:cubicBezTo>
                  <a:cubicBezTo>
                    <a:pt x="4370055" y="1362969"/>
                    <a:pt x="4379470" y="1384191"/>
                    <a:pt x="4397829" y="1393371"/>
                  </a:cubicBezTo>
                  <a:cubicBezTo>
                    <a:pt x="4419894" y="1404403"/>
                    <a:pt x="4446318" y="1402533"/>
                    <a:pt x="4470400" y="1407885"/>
                  </a:cubicBezTo>
                  <a:cubicBezTo>
                    <a:pt x="4489873" y="1412212"/>
                    <a:pt x="4509277" y="1416920"/>
                    <a:pt x="4528458" y="1422400"/>
                  </a:cubicBezTo>
                  <a:cubicBezTo>
                    <a:pt x="4543168" y="1426603"/>
                    <a:pt x="4556879" y="1434588"/>
                    <a:pt x="4572000" y="1436914"/>
                  </a:cubicBezTo>
                  <a:cubicBezTo>
                    <a:pt x="4620057" y="1444307"/>
                    <a:pt x="4668762" y="1446590"/>
                    <a:pt x="4717143" y="1451428"/>
                  </a:cubicBezTo>
                  <a:cubicBezTo>
                    <a:pt x="4800598" y="1479248"/>
                    <a:pt x="4728865" y="1458221"/>
                    <a:pt x="4862286" y="1480457"/>
                  </a:cubicBezTo>
                  <a:cubicBezTo>
                    <a:pt x="4886620" y="1484513"/>
                    <a:pt x="4910524" y="1490915"/>
                    <a:pt x="4934858" y="1494971"/>
                  </a:cubicBezTo>
                  <a:cubicBezTo>
                    <a:pt x="5008606" y="1507262"/>
                    <a:pt x="5040607" y="1506894"/>
                    <a:pt x="5109029" y="1524000"/>
                  </a:cubicBezTo>
                  <a:cubicBezTo>
                    <a:pt x="5123872" y="1527711"/>
                    <a:pt x="5138058" y="1533676"/>
                    <a:pt x="5152572" y="1538514"/>
                  </a:cubicBezTo>
                  <a:cubicBezTo>
                    <a:pt x="5157410" y="1553028"/>
                    <a:pt x="5157529" y="1570110"/>
                    <a:pt x="5167086" y="1582057"/>
                  </a:cubicBezTo>
                  <a:cubicBezTo>
                    <a:pt x="5189798" y="1610447"/>
                    <a:pt x="5236508" y="1620237"/>
                    <a:pt x="5268686" y="1625600"/>
                  </a:cubicBezTo>
                  <a:cubicBezTo>
                    <a:pt x="5364102" y="1641503"/>
                    <a:pt x="5500670" y="1659443"/>
                    <a:pt x="5602515" y="1669143"/>
                  </a:cubicBezTo>
                  <a:cubicBezTo>
                    <a:pt x="5660511" y="1674666"/>
                    <a:pt x="5718629" y="1678819"/>
                    <a:pt x="5776686" y="1683657"/>
                  </a:cubicBezTo>
                  <a:cubicBezTo>
                    <a:pt x="5925989" y="1720982"/>
                    <a:pt x="5853305" y="1707043"/>
                    <a:pt x="5994400" y="1727200"/>
                  </a:cubicBezTo>
                  <a:cubicBezTo>
                    <a:pt x="6008914" y="1736876"/>
                    <a:pt x="6024542" y="1745061"/>
                    <a:pt x="6037943" y="1756228"/>
                  </a:cubicBezTo>
                  <a:cubicBezTo>
                    <a:pt x="6053712" y="1769369"/>
                    <a:pt x="6062013" y="1793280"/>
                    <a:pt x="6081486" y="1799771"/>
                  </a:cubicBezTo>
                  <a:cubicBezTo>
                    <a:pt x="6123049" y="1813625"/>
                    <a:pt x="6168572" y="1809447"/>
                    <a:pt x="6212115" y="1814285"/>
                  </a:cubicBezTo>
                  <a:cubicBezTo>
                    <a:pt x="6234883" y="1825669"/>
                    <a:pt x="6293200" y="1851828"/>
                    <a:pt x="6313715" y="1872343"/>
                  </a:cubicBezTo>
                  <a:cubicBezTo>
                    <a:pt x="6330820" y="1889448"/>
                    <a:pt x="6339178" y="1914329"/>
                    <a:pt x="6357258" y="1930400"/>
                  </a:cubicBezTo>
                  <a:cubicBezTo>
                    <a:pt x="6417148" y="1983636"/>
                    <a:pt x="6428754" y="1983261"/>
                    <a:pt x="6487886" y="2002971"/>
                  </a:cubicBezTo>
                  <a:cubicBezTo>
                    <a:pt x="6502400" y="2012647"/>
                    <a:pt x="6515827" y="2024199"/>
                    <a:pt x="6531429" y="2032000"/>
                  </a:cubicBezTo>
                  <a:cubicBezTo>
                    <a:pt x="6545113" y="2038842"/>
                    <a:pt x="6574972" y="2046514"/>
                    <a:pt x="6574972" y="2046514"/>
                  </a:cubicBezTo>
                </a:path>
              </a:pathLst>
            </a:custGeom>
            <a:noFill/>
            <a:ln w="762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フリーフォーム 23"/>
            <p:cNvSpPr/>
            <p:nvPr/>
          </p:nvSpPr>
          <p:spPr>
            <a:xfrm>
              <a:off x="323528" y="-290286"/>
              <a:ext cx="5718629" cy="8069943"/>
            </a:xfrm>
            <a:custGeom>
              <a:avLst/>
              <a:gdLst>
                <a:gd name="connsiteX0" fmla="*/ 0 w 5718629"/>
                <a:gd name="connsiteY0" fmla="*/ 8069943 h 8069943"/>
                <a:gd name="connsiteX1" fmla="*/ 72571 w 5718629"/>
                <a:gd name="connsiteY1" fmla="*/ 8055429 h 8069943"/>
                <a:gd name="connsiteX2" fmla="*/ 116114 w 5718629"/>
                <a:gd name="connsiteY2" fmla="*/ 8026400 h 8069943"/>
                <a:gd name="connsiteX3" fmla="*/ 159657 w 5718629"/>
                <a:gd name="connsiteY3" fmla="*/ 8011886 h 8069943"/>
                <a:gd name="connsiteX4" fmla="*/ 246743 w 5718629"/>
                <a:gd name="connsiteY4" fmla="*/ 7895772 h 8069943"/>
                <a:gd name="connsiteX5" fmla="*/ 304800 w 5718629"/>
                <a:gd name="connsiteY5" fmla="*/ 7779657 h 8069943"/>
                <a:gd name="connsiteX6" fmla="*/ 566057 w 5718629"/>
                <a:gd name="connsiteY6" fmla="*/ 7634515 h 8069943"/>
                <a:gd name="connsiteX7" fmla="*/ 624114 w 5718629"/>
                <a:gd name="connsiteY7" fmla="*/ 7590972 h 8069943"/>
                <a:gd name="connsiteX8" fmla="*/ 711200 w 5718629"/>
                <a:gd name="connsiteY8" fmla="*/ 7416800 h 8069943"/>
                <a:gd name="connsiteX9" fmla="*/ 783771 w 5718629"/>
                <a:gd name="connsiteY9" fmla="*/ 7329715 h 8069943"/>
                <a:gd name="connsiteX10" fmla="*/ 870857 w 5718629"/>
                <a:gd name="connsiteY10" fmla="*/ 7300686 h 8069943"/>
                <a:gd name="connsiteX11" fmla="*/ 1016000 w 5718629"/>
                <a:gd name="connsiteY11" fmla="*/ 7097486 h 8069943"/>
                <a:gd name="connsiteX12" fmla="*/ 1074057 w 5718629"/>
                <a:gd name="connsiteY12" fmla="*/ 7024915 h 8069943"/>
                <a:gd name="connsiteX13" fmla="*/ 1219200 w 5718629"/>
                <a:gd name="connsiteY13" fmla="*/ 6923315 h 8069943"/>
                <a:gd name="connsiteX14" fmla="*/ 1335314 w 5718629"/>
                <a:gd name="connsiteY14" fmla="*/ 6836229 h 8069943"/>
                <a:gd name="connsiteX15" fmla="*/ 1393371 w 5718629"/>
                <a:gd name="connsiteY15" fmla="*/ 6763657 h 8069943"/>
                <a:gd name="connsiteX16" fmla="*/ 1422400 w 5718629"/>
                <a:gd name="connsiteY16" fmla="*/ 6705600 h 8069943"/>
                <a:gd name="connsiteX17" fmla="*/ 1509486 w 5718629"/>
                <a:gd name="connsiteY17" fmla="*/ 6560457 h 8069943"/>
                <a:gd name="connsiteX18" fmla="*/ 1538514 w 5718629"/>
                <a:gd name="connsiteY18" fmla="*/ 6473372 h 8069943"/>
                <a:gd name="connsiteX19" fmla="*/ 1654629 w 5718629"/>
                <a:gd name="connsiteY19" fmla="*/ 6299200 h 8069943"/>
                <a:gd name="connsiteX20" fmla="*/ 1770743 w 5718629"/>
                <a:gd name="connsiteY20" fmla="*/ 6154057 h 8069943"/>
                <a:gd name="connsiteX21" fmla="*/ 1828800 w 5718629"/>
                <a:gd name="connsiteY21" fmla="*/ 6066972 h 8069943"/>
                <a:gd name="connsiteX22" fmla="*/ 1886857 w 5718629"/>
                <a:gd name="connsiteY22" fmla="*/ 5878286 h 8069943"/>
                <a:gd name="connsiteX23" fmla="*/ 1901371 w 5718629"/>
                <a:gd name="connsiteY23" fmla="*/ 5805715 h 8069943"/>
                <a:gd name="connsiteX24" fmla="*/ 1988457 w 5718629"/>
                <a:gd name="connsiteY24" fmla="*/ 5718629 h 8069943"/>
                <a:gd name="connsiteX25" fmla="*/ 2061029 w 5718629"/>
                <a:gd name="connsiteY25" fmla="*/ 5617029 h 8069943"/>
                <a:gd name="connsiteX26" fmla="*/ 2090057 w 5718629"/>
                <a:gd name="connsiteY26" fmla="*/ 5573486 h 8069943"/>
                <a:gd name="connsiteX27" fmla="*/ 2177143 w 5718629"/>
                <a:gd name="connsiteY27" fmla="*/ 5471886 h 8069943"/>
                <a:gd name="connsiteX28" fmla="*/ 2206171 w 5718629"/>
                <a:gd name="connsiteY28" fmla="*/ 5399315 h 8069943"/>
                <a:gd name="connsiteX29" fmla="*/ 2264229 w 5718629"/>
                <a:gd name="connsiteY29" fmla="*/ 5297715 h 8069943"/>
                <a:gd name="connsiteX30" fmla="*/ 2307771 w 5718629"/>
                <a:gd name="connsiteY30" fmla="*/ 5210629 h 8069943"/>
                <a:gd name="connsiteX31" fmla="*/ 2336800 w 5718629"/>
                <a:gd name="connsiteY31" fmla="*/ 5152572 h 8069943"/>
                <a:gd name="connsiteX32" fmla="*/ 2452914 w 5718629"/>
                <a:gd name="connsiteY32" fmla="*/ 5050972 h 8069943"/>
                <a:gd name="connsiteX33" fmla="*/ 2525486 w 5718629"/>
                <a:gd name="connsiteY33" fmla="*/ 4891315 h 8069943"/>
                <a:gd name="connsiteX34" fmla="*/ 2540000 w 5718629"/>
                <a:gd name="connsiteY34" fmla="*/ 4818743 h 8069943"/>
                <a:gd name="connsiteX35" fmla="*/ 2583543 w 5718629"/>
                <a:gd name="connsiteY35" fmla="*/ 4702629 h 8069943"/>
                <a:gd name="connsiteX36" fmla="*/ 2699657 w 5718629"/>
                <a:gd name="connsiteY36" fmla="*/ 4484915 h 8069943"/>
                <a:gd name="connsiteX37" fmla="*/ 2786743 w 5718629"/>
                <a:gd name="connsiteY37" fmla="*/ 4397829 h 8069943"/>
                <a:gd name="connsiteX38" fmla="*/ 2873829 w 5718629"/>
                <a:gd name="connsiteY38" fmla="*/ 4310743 h 8069943"/>
                <a:gd name="connsiteX39" fmla="*/ 2902857 w 5718629"/>
                <a:gd name="connsiteY39" fmla="*/ 4223657 h 8069943"/>
                <a:gd name="connsiteX40" fmla="*/ 2946400 w 5718629"/>
                <a:gd name="connsiteY40" fmla="*/ 4180115 h 8069943"/>
                <a:gd name="connsiteX41" fmla="*/ 3004457 w 5718629"/>
                <a:gd name="connsiteY41" fmla="*/ 4093029 h 8069943"/>
                <a:gd name="connsiteX42" fmla="*/ 3120571 w 5718629"/>
                <a:gd name="connsiteY42" fmla="*/ 3976915 h 8069943"/>
                <a:gd name="connsiteX43" fmla="*/ 3207657 w 5718629"/>
                <a:gd name="connsiteY43" fmla="*/ 3802743 h 8069943"/>
                <a:gd name="connsiteX44" fmla="*/ 3236686 w 5718629"/>
                <a:gd name="connsiteY44" fmla="*/ 3686629 h 8069943"/>
                <a:gd name="connsiteX45" fmla="*/ 3251200 w 5718629"/>
                <a:gd name="connsiteY45" fmla="*/ 3628572 h 8069943"/>
                <a:gd name="connsiteX46" fmla="*/ 3280229 w 5718629"/>
                <a:gd name="connsiteY46" fmla="*/ 3585029 h 8069943"/>
                <a:gd name="connsiteX47" fmla="*/ 3381829 w 5718629"/>
                <a:gd name="connsiteY47" fmla="*/ 3454400 h 8069943"/>
                <a:gd name="connsiteX48" fmla="*/ 3454400 w 5718629"/>
                <a:gd name="connsiteY48" fmla="*/ 3381829 h 8069943"/>
                <a:gd name="connsiteX49" fmla="*/ 3512457 w 5718629"/>
                <a:gd name="connsiteY49" fmla="*/ 3323772 h 8069943"/>
                <a:gd name="connsiteX50" fmla="*/ 3570514 w 5718629"/>
                <a:gd name="connsiteY50" fmla="*/ 3294743 h 8069943"/>
                <a:gd name="connsiteX51" fmla="*/ 3686629 w 5718629"/>
                <a:gd name="connsiteY51" fmla="*/ 3164115 h 8069943"/>
                <a:gd name="connsiteX52" fmla="*/ 3715657 w 5718629"/>
                <a:gd name="connsiteY52" fmla="*/ 3120572 h 8069943"/>
                <a:gd name="connsiteX53" fmla="*/ 3744686 w 5718629"/>
                <a:gd name="connsiteY53" fmla="*/ 3062515 h 8069943"/>
                <a:gd name="connsiteX54" fmla="*/ 3788229 w 5718629"/>
                <a:gd name="connsiteY54" fmla="*/ 3004457 h 8069943"/>
                <a:gd name="connsiteX55" fmla="*/ 3831771 w 5718629"/>
                <a:gd name="connsiteY55" fmla="*/ 2888343 h 8069943"/>
                <a:gd name="connsiteX56" fmla="*/ 3860800 w 5718629"/>
                <a:gd name="connsiteY56" fmla="*/ 2844800 h 8069943"/>
                <a:gd name="connsiteX57" fmla="*/ 3947886 w 5718629"/>
                <a:gd name="connsiteY57" fmla="*/ 2786743 h 8069943"/>
                <a:gd name="connsiteX58" fmla="*/ 4005943 w 5718629"/>
                <a:gd name="connsiteY58" fmla="*/ 2743200 h 8069943"/>
                <a:gd name="connsiteX59" fmla="*/ 4136571 w 5718629"/>
                <a:gd name="connsiteY59" fmla="*/ 2540000 h 8069943"/>
                <a:gd name="connsiteX60" fmla="*/ 4194629 w 5718629"/>
                <a:gd name="connsiteY60" fmla="*/ 2409372 h 8069943"/>
                <a:gd name="connsiteX61" fmla="*/ 4252686 w 5718629"/>
                <a:gd name="connsiteY61" fmla="*/ 2307772 h 8069943"/>
                <a:gd name="connsiteX62" fmla="*/ 4296229 w 5718629"/>
                <a:gd name="connsiteY62" fmla="*/ 2264229 h 8069943"/>
                <a:gd name="connsiteX63" fmla="*/ 4339771 w 5718629"/>
                <a:gd name="connsiteY63" fmla="*/ 2206172 h 8069943"/>
                <a:gd name="connsiteX64" fmla="*/ 4397829 w 5718629"/>
                <a:gd name="connsiteY64" fmla="*/ 2162629 h 8069943"/>
                <a:gd name="connsiteX65" fmla="*/ 4470400 w 5718629"/>
                <a:gd name="connsiteY65" fmla="*/ 2046515 h 8069943"/>
                <a:gd name="connsiteX66" fmla="*/ 4513943 w 5718629"/>
                <a:gd name="connsiteY66" fmla="*/ 2002972 h 8069943"/>
                <a:gd name="connsiteX67" fmla="*/ 4557486 w 5718629"/>
                <a:gd name="connsiteY67" fmla="*/ 1886857 h 8069943"/>
                <a:gd name="connsiteX68" fmla="*/ 4572000 w 5718629"/>
                <a:gd name="connsiteY68" fmla="*/ 1814286 h 8069943"/>
                <a:gd name="connsiteX69" fmla="*/ 4630057 w 5718629"/>
                <a:gd name="connsiteY69" fmla="*/ 1712686 h 8069943"/>
                <a:gd name="connsiteX70" fmla="*/ 4702629 w 5718629"/>
                <a:gd name="connsiteY70" fmla="*/ 1538515 h 8069943"/>
                <a:gd name="connsiteX71" fmla="*/ 4731657 w 5718629"/>
                <a:gd name="connsiteY71" fmla="*/ 1494972 h 8069943"/>
                <a:gd name="connsiteX72" fmla="*/ 4862286 w 5718629"/>
                <a:gd name="connsiteY72" fmla="*/ 1378857 h 8069943"/>
                <a:gd name="connsiteX73" fmla="*/ 4876800 w 5718629"/>
                <a:gd name="connsiteY73" fmla="*/ 1335315 h 8069943"/>
                <a:gd name="connsiteX74" fmla="*/ 4905829 w 5718629"/>
                <a:gd name="connsiteY74" fmla="*/ 1262743 h 8069943"/>
                <a:gd name="connsiteX75" fmla="*/ 4934857 w 5718629"/>
                <a:gd name="connsiteY75" fmla="*/ 1146629 h 8069943"/>
                <a:gd name="connsiteX76" fmla="*/ 4978400 w 5718629"/>
                <a:gd name="connsiteY76" fmla="*/ 1088572 h 8069943"/>
                <a:gd name="connsiteX77" fmla="*/ 5007429 w 5718629"/>
                <a:gd name="connsiteY77" fmla="*/ 1045029 h 8069943"/>
                <a:gd name="connsiteX78" fmla="*/ 5021943 w 5718629"/>
                <a:gd name="connsiteY78" fmla="*/ 1001486 h 8069943"/>
                <a:gd name="connsiteX79" fmla="*/ 5080000 w 5718629"/>
                <a:gd name="connsiteY79" fmla="*/ 914400 h 8069943"/>
                <a:gd name="connsiteX80" fmla="*/ 5239657 w 5718629"/>
                <a:gd name="connsiteY80" fmla="*/ 638629 h 8069943"/>
                <a:gd name="connsiteX81" fmla="*/ 5312229 w 5718629"/>
                <a:gd name="connsiteY81" fmla="*/ 551543 h 8069943"/>
                <a:gd name="connsiteX82" fmla="*/ 5428343 w 5718629"/>
                <a:gd name="connsiteY82" fmla="*/ 464457 h 8069943"/>
                <a:gd name="connsiteX83" fmla="*/ 5457371 w 5718629"/>
                <a:gd name="connsiteY83" fmla="*/ 377372 h 8069943"/>
                <a:gd name="connsiteX84" fmla="*/ 5544457 w 5718629"/>
                <a:gd name="connsiteY84" fmla="*/ 217715 h 8069943"/>
                <a:gd name="connsiteX85" fmla="*/ 5617029 w 5718629"/>
                <a:gd name="connsiteY85" fmla="*/ 130629 h 8069943"/>
                <a:gd name="connsiteX86" fmla="*/ 5646057 w 5718629"/>
                <a:gd name="connsiteY86" fmla="*/ 72572 h 8069943"/>
                <a:gd name="connsiteX87" fmla="*/ 5718629 w 5718629"/>
                <a:gd name="connsiteY87" fmla="*/ 0 h 8069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5718629" h="8069943">
                  <a:moveTo>
                    <a:pt x="0" y="8069943"/>
                  </a:moveTo>
                  <a:cubicBezTo>
                    <a:pt x="24190" y="8065105"/>
                    <a:pt x="49472" y="8064091"/>
                    <a:pt x="72571" y="8055429"/>
                  </a:cubicBezTo>
                  <a:cubicBezTo>
                    <a:pt x="88904" y="8049304"/>
                    <a:pt x="100512" y="8034201"/>
                    <a:pt x="116114" y="8026400"/>
                  </a:cubicBezTo>
                  <a:cubicBezTo>
                    <a:pt x="129798" y="8019558"/>
                    <a:pt x="145143" y="8016724"/>
                    <a:pt x="159657" y="8011886"/>
                  </a:cubicBezTo>
                  <a:cubicBezTo>
                    <a:pt x="210025" y="7961518"/>
                    <a:pt x="210675" y="7967908"/>
                    <a:pt x="246743" y="7895772"/>
                  </a:cubicBezTo>
                  <a:cubicBezTo>
                    <a:pt x="267534" y="7854189"/>
                    <a:pt x="271171" y="7813285"/>
                    <a:pt x="304800" y="7779657"/>
                  </a:cubicBezTo>
                  <a:cubicBezTo>
                    <a:pt x="376618" y="7707839"/>
                    <a:pt x="487797" y="7693211"/>
                    <a:pt x="566057" y="7634515"/>
                  </a:cubicBezTo>
                  <a:lnTo>
                    <a:pt x="624114" y="7590972"/>
                  </a:lnTo>
                  <a:cubicBezTo>
                    <a:pt x="682297" y="7435816"/>
                    <a:pt x="639258" y="7517518"/>
                    <a:pt x="711200" y="7416800"/>
                  </a:cubicBezTo>
                  <a:cubicBezTo>
                    <a:pt x="731407" y="7388511"/>
                    <a:pt x="751672" y="7347548"/>
                    <a:pt x="783771" y="7329715"/>
                  </a:cubicBezTo>
                  <a:cubicBezTo>
                    <a:pt x="810519" y="7314855"/>
                    <a:pt x="841828" y="7310362"/>
                    <a:pt x="870857" y="7300686"/>
                  </a:cubicBezTo>
                  <a:cubicBezTo>
                    <a:pt x="919238" y="7232953"/>
                    <a:pt x="966623" y="7164497"/>
                    <a:pt x="1016000" y="7097486"/>
                  </a:cubicBezTo>
                  <a:cubicBezTo>
                    <a:pt x="1034377" y="7072546"/>
                    <a:pt x="1048281" y="7042099"/>
                    <a:pt x="1074057" y="7024915"/>
                  </a:cubicBezTo>
                  <a:cubicBezTo>
                    <a:pt x="1274261" y="6891444"/>
                    <a:pt x="1068756" y="7030774"/>
                    <a:pt x="1219200" y="6923315"/>
                  </a:cubicBezTo>
                  <a:cubicBezTo>
                    <a:pt x="1266095" y="6889819"/>
                    <a:pt x="1288944" y="6882599"/>
                    <a:pt x="1335314" y="6836229"/>
                  </a:cubicBezTo>
                  <a:cubicBezTo>
                    <a:pt x="1357219" y="6814323"/>
                    <a:pt x="1376187" y="6789433"/>
                    <a:pt x="1393371" y="6763657"/>
                  </a:cubicBezTo>
                  <a:cubicBezTo>
                    <a:pt x="1405373" y="6745654"/>
                    <a:pt x="1411268" y="6724153"/>
                    <a:pt x="1422400" y="6705600"/>
                  </a:cubicBezTo>
                  <a:cubicBezTo>
                    <a:pt x="1463292" y="6637448"/>
                    <a:pt x="1482944" y="6626813"/>
                    <a:pt x="1509486" y="6560457"/>
                  </a:cubicBezTo>
                  <a:cubicBezTo>
                    <a:pt x="1520850" y="6532047"/>
                    <a:pt x="1521541" y="6498832"/>
                    <a:pt x="1538514" y="6473372"/>
                  </a:cubicBezTo>
                  <a:lnTo>
                    <a:pt x="1654629" y="6299200"/>
                  </a:lnTo>
                  <a:cubicBezTo>
                    <a:pt x="1699598" y="6245237"/>
                    <a:pt x="1732113" y="6209242"/>
                    <a:pt x="1770743" y="6154057"/>
                  </a:cubicBezTo>
                  <a:cubicBezTo>
                    <a:pt x="1790750" y="6125476"/>
                    <a:pt x="1814046" y="6098587"/>
                    <a:pt x="1828800" y="6066972"/>
                  </a:cubicBezTo>
                  <a:cubicBezTo>
                    <a:pt x="1848007" y="6025814"/>
                    <a:pt x="1874529" y="5933761"/>
                    <a:pt x="1886857" y="5878286"/>
                  </a:cubicBezTo>
                  <a:cubicBezTo>
                    <a:pt x="1892208" y="5854204"/>
                    <a:pt x="1888127" y="5826528"/>
                    <a:pt x="1901371" y="5805715"/>
                  </a:cubicBezTo>
                  <a:cubicBezTo>
                    <a:pt x="1923411" y="5771080"/>
                    <a:pt x="1965685" y="5752787"/>
                    <a:pt x="1988457" y="5718629"/>
                  </a:cubicBezTo>
                  <a:cubicBezTo>
                    <a:pt x="2056882" y="5615993"/>
                    <a:pt x="1970995" y="5743077"/>
                    <a:pt x="2061029" y="5617029"/>
                  </a:cubicBezTo>
                  <a:cubicBezTo>
                    <a:pt x="2071168" y="5602834"/>
                    <a:pt x="2078705" y="5586730"/>
                    <a:pt x="2090057" y="5573486"/>
                  </a:cubicBezTo>
                  <a:cubicBezTo>
                    <a:pt x="2132909" y="5523492"/>
                    <a:pt x="2150486" y="5525200"/>
                    <a:pt x="2177143" y="5471886"/>
                  </a:cubicBezTo>
                  <a:cubicBezTo>
                    <a:pt x="2188795" y="5448583"/>
                    <a:pt x="2194519" y="5422618"/>
                    <a:pt x="2206171" y="5399315"/>
                  </a:cubicBezTo>
                  <a:cubicBezTo>
                    <a:pt x="2279055" y="5253547"/>
                    <a:pt x="2187890" y="5475839"/>
                    <a:pt x="2264229" y="5297715"/>
                  </a:cubicBezTo>
                  <a:cubicBezTo>
                    <a:pt x="2321253" y="5164658"/>
                    <a:pt x="2228077" y="5350094"/>
                    <a:pt x="2307771" y="5210629"/>
                  </a:cubicBezTo>
                  <a:cubicBezTo>
                    <a:pt x="2318506" y="5191843"/>
                    <a:pt x="2322719" y="5169000"/>
                    <a:pt x="2336800" y="5152572"/>
                  </a:cubicBezTo>
                  <a:cubicBezTo>
                    <a:pt x="2435233" y="5037734"/>
                    <a:pt x="2356843" y="5188217"/>
                    <a:pt x="2452914" y="5050972"/>
                  </a:cubicBezTo>
                  <a:cubicBezTo>
                    <a:pt x="2478670" y="5014178"/>
                    <a:pt x="2508036" y="4934940"/>
                    <a:pt x="2525486" y="4891315"/>
                  </a:cubicBezTo>
                  <a:cubicBezTo>
                    <a:pt x="2530324" y="4867124"/>
                    <a:pt x="2532911" y="4842372"/>
                    <a:pt x="2540000" y="4818743"/>
                  </a:cubicBezTo>
                  <a:cubicBezTo>
                    <a:pt x="2549691" y="4786441"/>
                    <a:pt x="2575483" y="4738900"/>
                    <a:pt x="2583543" y="4702629"/>
                  </a:cubicBezTo>
                  <a:cubicBezTo>
                    <a:pt x="2606044" y="4601373"/>
                    <a:pt x="2582017" y="4563343"/>
                    <a:pt x="2699657" y="4484915"/>
                  </a:cubicBezTo>
                  <a:cubicBezTo>
                    <a:pt x="2782801" y="4429485"/>
                    <a:pt x="2705729" y="4487845"/>
                    <a:pt x="2786743" y="4397829"/>
                  </a:cubicBezTo>
                  <a:cubicBezTo>
                    <a:pt x="2814206" y="4367315"/>
                    <a:pt x="2873829" y="4310743"/>
                    <a:pt x="2873829" y="4310743"/>
                  </a:cubicBezTo>
                  <a:cubicBezTo>
                    <a:pt x="2883505" y="4281714"/>
                    <a:pt x="2887997" y="4250405"/>
                    <a:pt x="2902857" y="4223657"/>
                  </a:cubicBezTo>
                  <a:cubicBezTo>
                    <a:pt x="2912825" y="4205714"/>
                    <a:pt x="2933798" y="4196317"/>
                    <a:pt x="2946400" y="4180115"/>
                  </a:cubicBezTo>
                  <a:cubicBezTo>
                    <a:pt x="2967819" y="4152576"/>
                    <a:pt x="2981752" y="4119518"/>
                    <a:pt x="3004457" y="4093029"/>
                  </a:cubicBezTo>
                  <a:cubicBezTo>
                    <a:pt x="3040079" y="4051470"/>
                    <a:pt x="3096092" y="4025873"/>
                    <a:pt x="3120571" y="3976915"/>
                  </a:cubicBezTo>
                  <a:lnTo>
                    <a:pt x="3207657" y="3802743"/>
                  </a:lnTo>
                  <a:cubicBezTo>
                    <a:pt x="3237167" y="3655190"/>
                    <a:pt x="3206930" y="3790773"/>
                    <a:pt x="3236686" y="3686629"/>
                  </a:cubicBezTo>
                  <a:cubicBezTo>
                    <a:pt x="3242166" y="3667449"/>
                    <a:pt x="3243342" y="3646907"/>
                    <a:pt x="3251200" y="3628572"/>
                  </a:cubicBezTo>
                  <a:cubicBezTo>
                    <a:pt x="3258072" y="3612538"/>
                    <a:pt x="3271876" y="3600343"/>
                    <a:pt x="3280229" y="3585029"/>
                  </a:cubicBezTo>
                  <a:cubicBezTo>
                    <a:pt x="3352340" y="3452827"/>
                    <a:pt x="3294684" y="3483450"/>
                    <a:pt x="3381829" y="3454400"/>
                  </a:cubicBezTo>
                  <a:cubicBezTo>
                    <a:pt x="3437735" y="3370539"/>
                    <a:pt x="3379141" y="3446336"/>
                    <a:pt x="3454400" y="3381829"/>
                  </a:cubicBezTo>
                  <a:cubicBezTo>
                    <a:pt x="3475180" y="3364018"/>
                    <a:pt x="3490562" y="3340193"/>
                    <a:pt x="3512457" y="3323772"/>
                  </a:cubicBezTo>
                  <a:cubicBezTo>
                    <a:pt x="3529766" y="3310790"/>
                    <a:pt x="3553435" y="3308027"/>
                    <a:pt x="3570514" y="3294743"/>
                  </a:cubicBezTo>
                  <a:cubicBezTo>
                    <a:pt x="3618456" y="3257455"/>
                    <a:pt x="3652071" y="3212496"/>
                    <a:pt x="3686629" y="3164115"/>
                  </a:cubicBezTo>
                  <a:cubicBezTo>
                    <a:pt x="3696768" y="3149920"/>
                    <a:pt x="3707002" y="3135718"/>
                    <a:pt x="3715657" y="3120572"/>
                  </a:cubicBezTo>
                  <a:cubicBezTo>
                    <a:pt x="3726392" y="3101786"/>
                    <a:pt x="3733219" y="3080863"/>
                    <a:pt x="3744686" y="3062515"/>
                  </a:cubicBezTo>
                  <a:cubicBezTo>
                    <a:pt x="3757507" y="3042001"/>
                    <a:pt x="3773715" y="3023810"/>
                    <a:pt x="3788229" y="3004457"/>
                  </a:cubicBezTo>
                  <a:cubicBezTo>
                    <a:pt x="3800790" y="2966774"/>
                    <a:pt x="3814418" y="2923049"/>
                    <a:pt x="3831771" y="2888343"/>
                  </a:cubicBezTo>
                  <a:cubicBezTo>
                    <a:pt x="3839572" y="2872740"/>
                    <a:pt x="3847672" y="2856287"/>
                    <a:pt x="3860800" y="2844800"/>
                  </a:cubicBezTo>
                  <a:cubicBezTo>
                    <a:pt x="3887056" y="2821826"/>
                    <a:pt x="3919976" y="2807676"/>
                    <a:pt x="3947886" y="2786743"/>
                  </a:cubicBezTo>
                  <a:lnTo>
                    <a:pt x="4005943" y="2743200"/>
                  </a:lnTo>
                  <a:cubicBezTo>
                    <a:pt x="4040737" y="2691008"/>
                    <a:pt x="4131289" y="2555845"/>
                    <a:pt x="4136571" y="2540000"/>
                  </a:cubicBezTo>
                  <a:cubicBezTo>
                    <a:pt x="4158380" y="2474575"/>
                    <a:pt x="4150542" y="2491248"/>
                    <a:pt x="4194629" y="2409372"/>
                  </a:cubicBezTo>
                  <a:cubicBezTo>
                    <a:pt x="4213122" y="2375028"/>
                    <a:pt x="4230318" y="2339727"/>
                    <a:pt x="4252686" y="2307772"/>
                  </a:cubicBezTo>
                  <a:cubicBezTo>
                    <a:pt x="4264457" y="2290956"/>
                    <a:pt x="4282871" y="2279814"/>
                    <a:pt x="4296229" y="2264229"/>
                  </a:cubicBezTo>
                  <a:cubicBezTo>
                    <a:pt x="4311972" y="2245862"/>
                    <a:pt x="4322666" y="2223277"/>
                    <a:pt x="4339771" y="2206172"/>
                  </a:cubicBezTo>
                  <a:cubicBezTo>
                    <a:pt x="4356876" y="2189067"/>
                    <a:pt x="4380724" y="2179734"/>
                    <a:pt x="4397829" y="2162629"/>
                  </a:cubicBezTo>
                  <a:cubicBezTo>
                    <a:pt x="4474070" y="2086388"/>
                    <a:pt x="4412917" y="2126990"/>
                    <a:pt x="4470400" y="2046515"/>
                  </a:cubicBezTo>
                  <a:cubicBezTo>
                    <a:pt x="4482331" y="2029812"/>
                    <a:pt x="4499429" y="2017486"/>
                    <a:pt x="4513943" y="2002972"/>
                  </a:cubicBezTo>
                  <a:cubicBezTo>
                    <a:pt x="4522816" y="1980789"/>
                    <a:pt x="4549904" y="1917186"/>
                    <a:pt x="4557486" y="1886857"/>
                  </a:cubicBezTo>
                  <a:cubicBezTo>
                    <a:pt x="4563469" y="1862924"/>
                    <a:pt x="4564199" y="1837689"/>
                    <a:pt x="4572000" y="1814286"/>
                  </a:cubicBezTo>
                  <a:cubicBezTo>
                    <a:pt x="4604027" y="1718205"/>
                    <a:pt x="4592900" y="1792309"/>
                    <a:pt x="4630057" y="1712686"/>
                  </a:cubicBezTo>
                  <a:cubicBezTo>
                    <a:pt x="4656654" y="1655691"/>
                    <a:pt x="4667742" y="1590847"/>
                    <a:pt x="4702629" y="1538515"/>
                  </a:cubicBezTo>
                  <a:cubicBezTo>
                    <a:pt x="4712305" y="1524001"/>
                    <a:pt x="4720068" y="1508010"/>
                    <a:pt x="4731657" y="1494972"/>
                  </a:cubicBezTo>
                  <a:cubicBezTo>
                    <a:pt x="4803962" y="1413629"/>
                    <a:pt x="4796107" y="1422977"/>
                    <a:pt x="4862286" y="1378857"/>
                  </a:cubicBezTo>
                  <a:cubicBezTo>
                    <a:pt x="4867124" y="1364343"/>
                    <a:pt x="4871428" y="1349640"/>
                    <a:pt x="4876800" y="1335315"/>
                  </a:cubicBezTo>
                  <a:cubicBezTo>
                    <a:pt x="4885948" y="1310920"/>
                    <a:pt x="4898342" y="1287698"/>
                    <a:pt x="4905829" y="1262743"/>
                  </a:cubicBezTo>
                  <a:cubicBezTo>
                    <a:pt x="4913372" y="1237598"/>
                    <a:pt x="4918726" y="1174859"/>
                    <a:pt x="4934857" y="1146629"/>
                  </a:cubicBezTo>
                  <a:cubicBezTo>
                    <a:pt x="4946859" y="1125626"/>
                    <a:pt x="4964340" y="1108257"/>
                    <a:pt x="4978400" y="1088572"/>
                  </a:cubicBezTo>
                  <a:cubicBezTo>
                    <a:pt x="4988539" y="1074377"/>
                    <a:pt x="4997753" y="1059543"/>
                    <a:pt x="5007429" y="1045029"/>
                  </a:cubicBezTo>
                  <a:cubicBezTo>
                    <a:pt x="5012267" y="1030515"/>
                    <a:pt x="5014513" y="1014860"/>
                    <a:pt x="5021943" y="1001486"/>
                  </a:cubicBezTo>
                  <a:cubicBezTo>
                    <a:pt x="5038886" y="970988"/>
                    <a:pt x="5062520" y="944593"/>
                    <a:pt x="5080000" y="914400"/>
                  </a:cubicBezTo>
                  <a:cubicBezTo>
                    <a:pt x="5133219" y="822476"/>
                    <a:pt x="5171658" y="720228"/>
                    <a:pt x="5239657" y="638629"/>
                  </a:cubicBezTo>
                  <a:cubicBezTo>
                    <a:pt x="5263848" y="609600"/>
                    <a:pt x="5284463" y="577173"/>
                    <a:pt x="5312229" y="551543"/>
                  </a:cubicBezTo>
                  <a:cubicBezTo>
                    <a:pt x="5347779" y="518727"/>
                    <a:pt x="5428343" y="464457"/>
                    <a:pt x="5428343" y="464457"/>
                  </a:cubicBezTo>
                  <a:cubicBezTo>
                    <a:pt x="5438019" y="435429"/>
                    <a:pt x="5445318" y="405496"/>
                    <a:pt x="5457371" y="377372"/>
                  </a:cubicBezTo>
                  <a:cubicBezTo>
                    <a:pt x="5496885" y="285172"/>
                    <a:pt x="5502045" y="281333"/>
                    <a:pt x="5544457" y="217715"/>
                  </a:cubicBezTo>
                  <a:cubicBezTo>
                    <a:pt x="5576725" y="120909"/>
                    <a:pt x="5530755" y="231282"/>
                    <a:pt x="5617029" y="130629"/>
                  </a:cubicBezTo>
                  <a:cubicBezTo>
                    <a:pt x="5631110" y="114201"/>
                    <a:pt x="5633481" y="90178"/>
                    <a:pt x="5646057" y="72572"/>
                  </a:cubicBezTo>
                  <a:lnTo>
                    <a:pt x="5718629" y="0"/>
                  </a:lnTo>
                </a:path>
              </a:pathLst>
            </a:custGeom>
            <a:noFill/>
            <a:ln w="762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8" name="テキスト ボックス 27"/>
          <p:cNvSpPr txBox="1"/>
          <p:nvPr/>
        </p:nvSpPr>
        <p:spPr>
          <a:xfrm rot="16200000">
            <a:off x="3011924" y="914235"/>
            <a:ext cx="738664" cy="1015663"/>
          </a:xfrm>
          <a:prstGeom prst="rect">
            <a:avLst/>
          </a:prstGeom>
          <a:solidFill>
            <a:schemeClr val="bg1"/>
          </a:solidFill>
        </p:spPr>
        <p:txBody>
          <a:bodyPr vert="eaVert" wrap="none" rtlCol="0">
            <a:spAutoFit/>
          </a:bodyPr>
          <a:lstStyle/>
          <a:p>
            <a:r>
              <a:rPr lang="ja-JP" altLang="en-US" sz="3600" dirty="0" smtClean="0">
                <a:solidFill>
                  <a:schemeClr val="bg1">
                    <a:lumMod val="50000"/>
                  </a:schemeClr>
                </a:solidFill>
                <a:latin typeface="HGS創英角ｺﾞｼｯｸUB" panose="020B0900000000000000" pitchFamily="50" charset="-128"/>
                <a:ea typeface="HGS創英角ｺﾞｼｯｸUB" panose="020B0900000000000000" pitchFamily="50" charset="-128"/>
              </a:rPr>
              <a:t>道路</a:t>
            </a:r>
            <a:endParaRPr kumimoji="1" lang="ja-JP" altLang="en-US" sz="3600" dirty="0">
              <a:solidFill>
                <a:schemeClr val="bg1">
                  <a:lumMod val="50000"/>
                </a:schemeClr>
              </a:solidFill>
              <a:latin typeface="HGS創英角ｺﾞｼｯｸUB" panose="020B0900000000000000" pitchFamily="50" charset="-128"/>
              <a:ea typeface="HGS創英角ｺﾞｼｯｸUB" panose="020B0900000000000000" pitchFamily="50" charset="-128"/>
            </a:endParaRPr>
          </a:p>
        </p:txBody>
      </p:sp>
      <p:sp>
        <p:nvSpPr>
          <p:cNvPr id="29" name="テキスト ボックス 28"/>
          <p:cNvSpPr txBox="1"/>
          <p:nvPr/>
        </p:nvSpPr>
        <p:spPr>
          <a:xfrm rot="16200000">
            <a:off x="1325830" y="2461538"/>
            <a:ext cx="1846659" cy="1477328"/>
          </a:xfrm>
          <a:prstGeom prst="rect">
            <a:avLst/>
          </a:prstGeom>
          <a:solidFill>
            <a:schemeClr val="bg1"/>
          </a:solidFill>
        </p:spPr>
        <p:txBody>
          <a:bodyPr vert="eaVert" wrap="none" rtlCol="0">
            <a:spAutoFit/>
          </a:bodyPr>
          <a:lstStyle/>
          <a:p>
            <a:r>
              <a:rPr lang="ja-JP" altLang="en-US" sz="3600" dirty="0" smtClean="0">
                <a:solidFill>
                  <a:srgbClr val="FFC000"/>
                </a:solidFill>
                <a:latin typeface="HGS創英角ｺﾞｼｯｸUB" panose="020B0900000000000000" pitchFamily="50" charset="-128"/>
                <a:ea typeface="HGS創英角ｺﾞｼｯｸUB" panose="020B0900000000000000" pitchFamily="50" charset="-128"/>
              </a:rPr>
              <a:t>民地</a:t>
            </a:r>
            <a:endParaRPr lang="en-US" altLang="ja-JP" sz="3600" dirty="0" smtClean="0">
              <a:solidFill>
                <a:srgbClr val="FFC000"/>
              </a:solidFill>
              <a:latin typeface="HGS創英角ｺﾞｼｯｸUB" panose="020B0900000000000000" pitchFamily="50" charset="-128"/>
              <a:ea typeface="HGS創英角ｺﾞｼｯｸUB" panose="020B0900000000000000" pitchFamily="50" charset="-128"/>
            </a:endParaRPr>
          </a:p>
          <a:p>
            <a:r>
              <a:rPr lang="ja-JP" altLang="en-US" sz="3600" dirty="0">
                <a:solidFill>
                  <a:srgbClr val="FFC000"/>
                </a:solidFill>
                <a:latin typeface="HGS創英角ｺﾞｼｯｸUB" panose="020B0900000000000000" pitchFamily="50" charset="-128"/>
                <a:ea typeface="HGS創英角ｺﾞｼｯｸUB" panose="020B0900000000000000" pitchFamily="50" charset="-128"/>
              </a:rPr>
              <a:t>　</a:t>
            </a:r>
            <a:r>
              <a:rPr lang="ja-JP" altLang="en-US" sz="3600" dirty="0" smtClean="0">
                <a:solidFill>
                  <a:srgbClr val="FFC000"/>
                </a:solidFill>
                <a:latin typeface="HGS創英角ｺﾞｼｯｸUB" panose="020B0900000000000000" pitchFamily="50" charset="-128"/>
                <a:ea typeface="HGS創英角ｺﾞｼｯｸUB" panose="020B0900000000000000" pitchFamily="50" charset="-128"/>
              </a:rPr>
              <a:t>住宅</a:t>
            </a:r>
            <a:endParaRPr lang="en-US" altLang="ja-JP" sz="3600" dirty="0" smtClean="0">
              <a:solidFill>
                <a:srgbClr val="FFC000"/>
              </a:solidFill>
              <a:latin typeface="HGS創英角ｺﾞｼｯｸUB" panose="020B0900000000000000" pitchFamily="50" charset="-128"/>
              <a:ea typeface="HGS創英角ｺﾞｼｯｸUB" panose="020B0900000000000000" pitchFamily="50" charset="-128"/>
            </a:endParaRPr>
          </a:p>
          <a:p>
            <a:r>
              <a:rPr lang="ja-JP" altLang="en-US" sz="3600" dirty="0">
                <a:solidFill>
                  <a:srgbClr val="FFC000"/>
                </a:solidFill>
                <a:latin typeface="HGS創英角ｺﾞｼｯｸUB" panose="020B0900000000000000" pitchFamily="50" charset="-128"/>
                <a:ea typeface="HGS創英角ｺﾞｼｯｸUB" panose="020B0900000000000000" pitchFamily="50" charset="-128"/>
              </a:rPr>
              <a:t>　</a:t>
            </a:r>
            <a:r>
              <a:rPr lang="ja-JP" altLang="en-US" sz="3600" dirty="0" smtClean="0">
                <a:solidFill>
                  <a:srgbClr val="FFC000"/>
                </a:solidFill>
                <a:latin typeface="HGS創英角ｺﾞｼｯｸUB" panose="020B0900000000000000" pitchFamily="50" charset="-128"/>
                <a:ea typeface="HGS創英角ｺﾞｼｯｸUB" panose="020B0900000000000000" pitchFamily="50" charset="-128"/>
              </a:rPr>
              <a:t>企業</a:t>
            </a:r>
            <a:endParaRPr kumimoji="1" lang="ja-JP" altLang="en-US" sz="3600" dirty="0">
              <a:solidFill>
                <a:srgbClr val="FFC000"/>
              </a:solidFill>
              <a:latin typeface="HGS創英角ｺﾞｼｯｸUB" panose="020B0900000000000000" pitchFamily="50" charset="-128"/>
              <a:ea typeface="HGS創英角ｺﾞｼｯｸUB" panose="020B0900000000000000" pitchFamily="50" charset="-128"/>
            </a:endParaRPr>
          </a:p>
        </p:txBody>
      </p:sp>
      <p:sp>
        <p:nvSpPr>
          <p:cNvPr id="18" name="テキスト ボックス 17"/>
          <p:cNvSpPr txBox="1"/>
          <p:nvPr/>
        </p:nvSpPr>
        <p:spPr>
          <a:xfrm rot="16200000">
            <a:off x="707669" y="-51485"/>
            <a:ext cx="738664" cy="1938992"/>
          </a:xfrm>
          <a:prstGeom prst="rect">
            <a:avLst/>
          </a:prstGeom>
          <a:solidFill>
            <a:schemeClr val="bg1"/>
          </a:solidFill>
        </p:spPr>
        <p:txBody>
          <a:bodyPr vert="eaVert" wrap="none" rtlCol="0">
            <a:spAutoFit/>
          </a:bodyPr>
          <a:lstStyle/>
          <a:p>
            <a:r>
              <a:rPr lang="ja-JP" altLang="en-US" sz="3600" dirty="0" smtClean="0">
                <a:latin typeface="HGS創英角ｺﾞｼｯｸUB" panose="020B0900000000000000" pitchFamily="50" charset="-128"/>
                <a:ea typeface="HGS創英角ｺﾞｼｯｸUB" panose="020B0900000000000000" pitchFamily="50" charset="-128"/>
              </a:rPr>
              <a:t>都市全体</a:t>
            </a:r>
            <a:endParaRPr kumimoji="1" lang="ja-JP" altLang="en-US" sz="3600" dirty="0">
              <a:latin typeface="HGS創英角ｺﾞｼｯｸUB" panose="020B0900000000000000" pitchFamily="50" charset="-128"/>
              <a:ea typeface="HGS創英角ｺﾞｼｯｸUB" panose="020B0900000000000000" pitchFamily="50" charset="-128"/>
            </a:endParaRPr>
          </a:p>
        </p:txBody>
      </p:sp>
      <p:pic>
        <p:nvPicPr>
          <p:cNvPr id="30" name="図 29"/>
          <p:cNvPicPr>
            <a:picLocks noChangeAspect="1"/>
          </p:cNvPicPr>
          <p:nvPr/>
        </p:nvPicPr>
        <p:blipFill rotWithShape="1">
          <a:blip r:embed="rId4" cstate="print"/>
          <a:srcRect l="18247" r="11970"/>
          <a:stretch/>
        </p:blipFill>
        <p:spPr>
          <a:xfrm>
            <a:off x="-18700" y="-200428"/>
            <a:ext cx="9429750" cy="7597243"/>
          </a:xfrm>
          <a:prstGeom prst="rect">
            <a:avLst/>
          </a:prstGeom>
        </p:spPr>
      </p:pic>
      <p:grpSp>
        <p:nvGrpSpPr>
          <p:cNvPr id="27" name="グループ化 26"/>
          <p:cNvGrpSpPr/>
          <p:nvPr/>
        </p:nvGrpSpPr>
        <p:grpSpPr>
          <a:xfrm>
            <a:off x="-36512" y="-99392"/>
            <a:ext cx="10610217" cy="6960974"/>
            <a:chOff x="802660" y="-99392"/>
            <a:chExt cx="13404360" cy="6960974"/>
          </a:xfrm>
        </p:grpSpPr>
        <p:sp>
          <p:nvSpPr>
            <p:cNvPr id="31" name="正方形/長方形 30"/>
            <p:cNvSpPr/>
            <p:nvPr/>
          </p:nvSpPr>
          <p:spPr>
            <a:xfrm>
              <a:off x="802660" y="-99392"/>
              <a:ext cx="8427034" cy="1446550"/>
            </a:xfrm>
            <a:prstGeom prst="rect">
              <a:avLst/>
            </a:prstGeom>
            <a:solidFill>
              <a:srgbClr val="7F7F7F">
                <a:alpha val="40000"/>
              </a:srgbClr>
            </a:solidFill>
          </p:spPr>
          <p:txBody>
            <a:bodyPr wrap="none">
              <a:spAutoFit/>
            </a:bodyPr>
            <a:lstStyle/>
            <a:p>
              <a:r>
                <a:rPr lang="ja-JP" altLang="en-US" sz="4400" dirty="0" smtClean="0">
                  <a:solidFill>
                    <a:srgbClr val="FFFFFF"/>
                  </a:solidFill>
                  <a:latin typeface="HGP創英角ｺﾞｼｯｸUB"/>
                  <a:ea typeface="HGP創英角ｺﾞｼｯｸUB"/>
                  <a:cs typeface="HGP創英角ｺﾞｼｯｸUB"/>
                </a:rPr>
                <a:t>海外における</a:t>
              </a:r>
              <a:endParaRPr lang="en-US" altLang="ja-JP" sz="4400" dirty="0" smtClean="0">
                <a:solidFill>
                  <a:srgbClr val="FFFFFF"/>
                </a:solidFill>
                <a:latin typeface="HGP創英角ｺﾞｼｯｸUB"/>
                <a:ea typeface="HGP創英角ｺﾞｼｯｸUB"/>
                <a:cs typeface="HGP創英角ｺﾞｼｯｸUB"/>
              </a:endParaRPr>
            </a:p>
            <a:p>
              <a:r>
                <a:rPr lang="ja-JP" altLang="ja-JP" sz="4400" dirty="0" smtClean="0">
                  <a:solidFill>
                    <a:srgbClr val="FFFFFF"/>
                  </a:solidFill>
                  <a:latin typeface="HGP創英角ｺﾞｼｯｸUB"/>
                  <a:ea typeface="HGP創英角ｺﾞｼｯｸUB"/>
                  <a:cs typeface="HGP創英角ｺﾞｼｯｸUB"/>
                </a:rPr>
                <a:t>水辺のソーシャルデザイン</a:t>
              </a:r>
              <a:r>
                <a:rPr lang="ja-JP" altLang="en-US" sz="4400" dirty="0" smtClean="0">
                  <a:solidFill>
                    <a:srgbClr val="FFFFFF"/>
                  </a:solidFill>
                  <a:latin typeface="HGP創英角ｺﾞｼｯｸUB"/>
                  <a:ea typeface="HGP創英角ｺﾞｼｯｸUB"/>
                  <a:cs typeface="HGP創英角ｺﾞｼｯｸUB"/>
                </a:rPr>
                <a:t>は</a:t>
              </a:r>
              <a:endParaRPr lang="en-US" altLang="ja-JP" sz="4400" dirty="0" smtClean="0">
                <a:solidFill>
                  <a:srgbClr val="FFFFFF"/>
                </a:solidFill>
                <a:latin typeface="HGP創英角ｺﾞｼｯｸUB"/>
                <a:ea typeface="HGP創英角ｺﾞｼｯｸUB"/>
                <a:cs typeface="HGP創英角ｺﾞｼｯｸUB"/>
              </a:endParaRPr>
            </a:p>
          </p:txBody>
        </p:sp>
        <p:sp>
          <p:nvSpPr>
            <p:cNvPr id="33" name="正方形/長方形 32"/>
            <p:cNvSpPr/>
            <p:nvPr/>
          </p:nvSpPr>
          <p:spPr>
            <a:xfrm>
              <a:off x="840658" y="1844824"/>
              <a:ext cx="13366362" cy="5016758"/>
            </a:xfrm>
            <a:prstGeom prst="rect">
              <a:avLst/>
            </a:prstGeom>
          </p:spPr>
          <p:txBody>
            <a:bodyPr wrap="none">
              <a:spAutoFit/>
            </a:bodyPr>
            <a:lstStyle/>
            <a:p>
              <a:r>
                <a:rPr lang="ja-JP" altLang="en-US" sz="4400" dirty="0">
                  <a:solidFill>
                    <a:srgbClr val="FFFFFF"/>
                  </a:solidFill>
                  <a:latin typeface="HGP創英角ｺﾞｼｯｸUB"/>
                  <a:ea typeface="HGP創英角ｺﾞｼｯｸUB"/>
                  <a:cs typeface="HGP創英角ｺﾞｼｯｸUB"/>
                </a:rPr>
                <a:t>土地</a:t>
              </a:r>
              <a:r>
                <a:rPr lang="ja-JP" altLang="en-US" sz="4400" dirty="0" smtClean="0">
                  <a:solidFill>
                    <a:srgbClr val="FFFFFF"/>
                  </a:solidFill>
                  <a:latin typeface="HGP創英角ｺﾞｼｯｸUB"/>
                  <a:ea typeface="HGP創英角ｺﾞｼｯｸUB"/>
                  <a:cs typeface="HGP創英角ｺﾞｼｯｸUB"/>
                </a:rPr>
                <a:t>所有者</a:t>
              </a:r>
              <a:r>
                <a:rPr lang="ja-JP" altLang="en-US" sz="4400" dirty="0">
                  <a:solidFill>
                    <a:srgbClr val="FFFFFF"/>
                  </a:solidFill>
                  <a:latin typeface="HGP創英角ｺﾞｼｯｸUB"/>
                  <a:ea typeface="HGP創英角ｺﾞｼｯｸUB"/>
                  <a:cs typeface="HGP創英角ｺﾞｼｯｸUB"/>
                </a:rPr>
                <a:t>（</a:t>
              </a:r>
              <a:r>
                <a:rPr lang="ja-JP" altLang="en-US" sz="3600" dirty="0">
                  <a:solidFill>
                    <a:srgbClr val="FFFFFF"/>
                  </a:solidFill>
                  <a:latin typeface="HGP創英角ｺﾞｼｯｸUB"/>
                  <a:ea typeface="HGP創英角ｺﾞｼｯｸUB"/>
                  <a:cs typeface="HGP創英角ｺﾞｼｯｸUB"/>
                </a:rPr>
                <a:t>民間の企業または個人</a:t>
              </a:r>
              <a:endParaRPr lang="en-US" altLang="ja-JP" sz="3600" dirty="0">
                <a:solidFill>
                  <a:srgbClr val="FFFFFF"/>
                </a:solidFill>
                <a:latin typeface="HGP創英角ｺﾞｼｯｸUB"/>
                <a:ea typeface="HGP創英角ｺﾞｼｯｸUB"/>
                <a:cs typeface="HGP創英角ｺﾞｼｯｸUB"/>
              </a:endParaRPr>
            </a:p>
            <a:p>
              <a:r>
                <a:rPr lang="ja-JP" altLang="en-US" sz="3600" dirty="0" smtClean="0">
                  <a:solidFill>
                    <a:srgbClr val="FFFFFF"/>
                  </a:solidFill>
                  <a:latin typeface="HGP創英角ｺﾞｼｯｸUB"/>
                  <a:ea typeface="HGP創英角ｺﾞｼｯｸUB"/>
                  <a:cs typeface="HGP創英角ｺﾞｼｯｸUB"/>
                </a:rPr>
                <a:t>　　　　　</a:t>
              </a:r>
              <a:r>
                <a:rPr lang="ja-JP" altLang="en-US" sz="3600" dirty="0">
                  <a:solidFill>
                    <a:srgbClr val="FFFFFF"/>
                  </a:solidFill>
                  <a:latin typeface="HGP創英角ｺﾞｼｯｸUB"/>
                  <a:ea typeface="HGP創英角ｺﾞｼｯｸUB"/>
                  <a:cs typeface="HGP創英角ｺﾞｼｯｸUB"/>
                </a:rPr>
                <a:t>　</a:t>
              </a:r>
              <a:r>
                <a:rPr lang="ja-JP" altLang="en-US" sz="3600" dirty="0" smtClean="0">
                  <a:solidFill>
                    <a:srgbClr val="FFFFFF"/>
                  </a:solidFill>
                  <a:latin typeface="HGP創英角ｺﾞｼｯｸUB"/>
                  <a:ea typeface="HGP創英角ｺﾞｼｯｸUB"/>
                  <a:cs typeface="HGP創英角ｺﾞｼｯｸUB"/>
                </a:rPr>
                <a:t> 　　　農業</a:t>
              </a:r>
              <a:r>
                <a:rPr lang="ja-JP" altLang="en-US" sz="3600" dirty="0">
                  <a:solidFill>
                    <a:srgbClr val="FFFFFF"/>
                  </a:solidFill>
                  <a:latin typeface="HGP創英角ｺﾞｼｯｸUB"/>
                  <a:ea typeface="HGP創英角ｺﾞｼｯｸUB"/>
                  <a:cs typeface="HGP創英角ｺﾞｼｯｸUB"/>
                </a:rPr>
                <a:t>組合などの団体組織</a:t>
              </a:r>
              <a:endParaRPr lang="en-US" altLang="ja-JP" sz="3600" dirty="0">
                <a:solidFill>
                  <a:srgbClr val="FFFFFF"/>
                </a:solidFill>
                <a:latin typeface="HGP創英角ｺﾞｼｯｸUB"/>
                <a:ea typeface="HGP創英角ｺﾞｼｯｸUB"/>
                <a:cs typeface="HGP創英角ｺﾞｼｯｸUB"/>
              </a:endParaRPr>
            </a:p>
            <a:p>
              <a:r>
                <a:rPr lang="ja-JP" altLang="en-US" sz="3600" dirty="0" smtClean="0">
                  <a:solidFill>
                    <a:srgbClr val="FFFFFF"/>
                  </a:solidFill>
                  <a:latin typeface="HGP創英角ｺﾞｼｯｸUB"/>
                  <a:ea typeface="HGP創英角ｺﾞｼｯｸUB"/>
                  <a:cs typeface="HGP創英角ｺﾞｼｯｸUB"/>
                </a:rPr>
                <a:t>　　　　　　　　　道路</a:t>
              </a:r>
              <a:r>
                <a:rPr lang="ja-JP" altLang="en-US" sz="3600" dirty="0">
                  <a:solidFill>
                    <a:srgbClr val="FFFFFF"/>
                  </a:solidFill>
                  <a:latin typeface="HGP創英角ｺﾞｼｯｸUB"/>
                  <a:ea typeface="HGP創英角ｺﾞｼｯｸUB"/>
                  <a:cs typeface="HGP創英角ｺﾞｼｯｸUB"/>
                </a:rPr>
                <a:t>、公園等の公共空間</a:t>
              </a:r>
              <a:r>
                <a:rPr lang="ja-JP" altLang="en-US" sz="3600" dirty="0" smtClean="0">
                  <a:solidFill>
                    <a:srgbClr val="FFFFFF"/>
                  </a:solidFill>
                  <a:latin typeface="HGP創英角ｺﾞｼｯｸUB"/>
                  <a:ea typeface="HGP創英角ｺﾞｼｯｸUB"/>
                  <a:cs typeface="HGP創英角ｺﾞｼｯｸUB"/>
                </a:rPr>
                <a:t>管理者</a:t>
              </a:r>
              <a:r>
                <a:rPr lang="ja-JP" altLang="en-US" sz="4400" dirty="0" smtClean="0">
                  <a:solidFill>
                    <a:srgbClr val="FFFFFF"/>
                  </a:solidFill>
                  <a:latin typeface="HGP創英角ｺﾞｼｯｸUB"/>
                  <a:ea typeface="HGP創英角ｺﾞｼｯｸUB"/>
                  <a:cs typeface="HGP創英角ｺﾞｼｯｸUB"/>
                </a:rPr>
                <a:t>）</a:t>
              </a:r>
              <a:endParaRPr lang="en-US" altLang="ja-JP" sz="4400" dirty="0">
                <a:solidFill>
                  <a:srgbClr val="FFFFFF"/>
                </a:solidFill>
                <a:latin typeface="HGP創英角ｺﾞｼｯｸUB"/>
                <a:ea typeface="HGP創英角ｺﾞｼｯｸUB"/>
                <a:cs typeface="HGP創英角ｺﾞｼｯｸUB"/>
              </a:endParaRPr>
            </a:p>
            <a:p>
              <a:pPr algn="r"/>
              <a:r>
                <a:rPr lang="ja-JP" altLang="en-US" sz="2000" dirty="0" smtClean="0">
                  <a:solidFill>
                    <a:srgbClr val="FFFFFF"/>
                  </a:solidFill>
                  <a:latin typeface="HGP創英角ｺﾞｼｯｸUB"/>
                  <a:ea typeface="HGP創英角ｺﾞｼｯｸUB"/>
                  <a:cs typeface="HGP創英角ｺﾞｼｯｸUB"/>
                </a:rPr>
                <a:t>）</a:t>
              </a:r>
              <a:endParaRPr lang="en-US" altLang="ja-JP" sz="2000" dirty="0">
                <a:solidFill>
                  <a:srgbClr val="FFFFFF"/>
                </a:solidFill>
                <a:latin typeface="HGP創英角ｺﾞｼｯｸUB"/>
                <a:ea typeface="HGP創英角ｺﾞｼｯｸUB"/>
                <a:cs typeface="HGP創英角ｺﾞｼｯｸUB"/>
              </a:endParaRPr>
            </a:p>
            <a:p>
              <a:r>
                <a:rPr lang="ja-JP" altLang="en-US" sz="4400" dirty="0" smtClean="0">
                  <a:solidFill>
                    <a:srgbClr val="FFFFFF"/>
                  </a:solidFill>
                  <a:latin typeface="HGP創英角ｺﾞｼｯｸUB"/>
                  <a:ea typeface="HGP創英角ｺﾞｼｯｸUB"/>
                  <a:cs typeface="HGP創英角ｺﾞｼｯｸUB"/>
                </a:rPr>
                <a:t>が鍵を握っていて</a:t>
              </a:r>
              <a:endParaRPr lang="en-US" altLang="ja-JP" sz="4400" dirty="0">
                <a:solidFill>
                  <a:srgbClr val="FFFFFF"/>
                </a:solidFill>
                <a:latin typeface="HGP創英角ｺﾞｼｯｸUB"/>
                <a:ea typeface="HGP創英角ｺﾞｼｯｸUB"/>
                <a:cs typeface="HGP創英角ｺﾞｼｯｸUB"/>
              </a:endParaRPr>
            </a:p>
            <a:p>
              <a:pPr algn="ctr"/>
              <a:endParaRPr lang="en-US" altLang="ja-JP" sz="4400" dirty="0" smtClean="0">
                <a:solidFill>
                  <a:srgbClr val="FFFFFF"/>
                </a:solidFill>
                <a:latin typeface="HGP創英角ｺﾞｼｯｸUB"/>
                <a:ea typeface="HGP創英角ｺﾞｼｯｸUB"/>
                <a:cs typeface="HGP創英角ｺﾞｼｯｸUB"/>
              </a:endParaRPr>
            </a:p>
            <a:p>
              <a:r>
                <a:rPr lang="ja-JP" altLang="en-US" sz="4400" dirty="0" smtClean="0">
                  <a:solidFill>
                    <a:srgbClr val="FFFFFF"/>
                  </a:solidFill>
                  <a:latin typeface="HGP創英角ｺﾞｼｯｸUB"/>
                  <a:ea typeface="HGP創英角ｺﾞｼｯｸUB"/>
                  <a:cs typeface="HGP創英角ｺﾞｼｯｸUB"/>
                </a:rPr>
                <a:t>都市全体を含めた</a:t>
              </a:r>
              <a:endParaRPr lang="en-US" altLang="ja-JP" sz="4400" dirty="0" smtClean="0">
                <a:solidFill>
                  <a:srgbClr val="FFFFFF"/>
                </a:solidFill>
                <a:latin typeface="HGP創英角ｺﾞｼｯｸUB"/>
                <a:ea typeface="HGP創英角ｺﾞｼｯｸUB"/>
                <a:cs typeface="HGP創英角ｺﾞｼｯｸUB"/>
              </a:endParaRPr>
            </a:p>
            <a:p>
              <a:r>
                <a:rPr lang="ja-JP" altLang="en-US" sz="4400" dirty="0" smtClean="0">
                  <a:solidFill>
                    <a:srgbClr val="FFFFFF"/>
                  </a:solidFill>
                  <a:latin typeface="HGP創英角ｺﾞｼｯｸUB"/>
                  <a:ea typeface="HGP創英角ｺﾞｼｯｸUB"/>
                  <a:cs typeface="HGP創英角ｺﾞｼｯｸUB"/>
                </a:rPr>
                <a:t>エリアマネージメントそのものである</a:t>
              </a:r>
              <a:endParaRPr lang="en-US" altLang="ja-JP" sz="4400" dirty="0" smtClean="0">
                <a:solidFill>
                  <a:srgbClr val="FFFFFF"/>
                </a:solidFill>
                <a:latin typeface="HGP創英角ｺﾞｼｯｸUB"/>
                <a:ea typeface="HGP創英角ｺﾞｼｯｸUB"/>
                <a:cs typeface="HGP創英角ｺﾞｼｯｸUB"/>
              </a:endParaRPr>
            </a:p>
          </p:txBody>
        </p:sp>
      </p:grpSp>
      <p:sp>
        <p:nvSpPr>
          <p:cNvPr id="6" name="スライド番号プレースホルダー 5"/>
          <p:cNvSpPr>
            <a:spLocks noGrp="1"/>
          </p:cNvSpPr>
          <p:nvPr>
            <p:ph type="sldNum" sz="quarter" idx="12"/>
          </p:nvPr>
        </p:nvSpPr>
        <p:spPr/>
        <p:txBody>
          <a:bodyPr/>
          <a:lstStyle/>
          <a:p>
            <a:fld id="{CE9331C3-343D-4A15-AB63-DCC2F0A65DDE}" type="slidenum">
              <a:rPr lang="en-US" altLang="ja-JP" smtClean="0"/>
              <a:pPr/>
              <a:t>34</a:t>
            </a:fld>
            <a:endParaRPr lang="en-US" altLang="ja-JP"/>
          </a:p>
        </p:txBody>
      </p:sp>
    </p:spTree>
    <p:extLst>
      <p:ext uri="{BB962C8B-B14F-4D97-AF65-F5344CB8AC3E}">
        <p14:creationId xmlns:p14="http://schemas.microsoft.com/office/powerpoint/2010/main" val="215966648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 name="正方形/長方形 125"/>
          <p:cNvSpPr/>
          <p:nvPr/>
        </p:nvSpPr>
        <p:spPr>
          <a:xfrm>
            <a:off x="352353" y="963478"/>
            <a:ext cx="8526267" cy="5894522"/>
          </a:xfrm>
          <a:prstGeom prst="rect">
            <a:avLst/>
          </a:prstGeom>
          <a:gradFill>
            <a:gsLst>
              <a:gs pos="72000">
                <a:srgbClr val="FF99FF"/>
              </a:gs>
              <a:gs pos="2410">
                <a:schemeClr val="bg1"/>
              </a:gs>
              <a:gs pos="100000">
                <a:srgbClr val="FF66FF"/>
              </a:gs>
            </a:gsLst>
            <a:path path="circle">
              <a:fillToRect l="50000" t="50000" r="50000" b="50000"/>
            </a:path>
          </a:gradFill>
          <a:ln w="38100">
            <a:solidFill>
              <a:srgbClr val="FF66FF"/>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p:cNvSpPr txBox="1"/>
          <p:nvPr/>
        </p:nvSpPr>
        <p:spPr>
          <a:xfrm>
            <a:off x="4572666" y="628197"/>
            <a:ext cx="3867806" cy="894215"/>
          </a:xfrm>
          <a:prstGeom prst="roundRect">
            <a:avLst/>
          </a:prstGeom>
          <a:solidFill>
            <a:srgbClr val="FF66FF"/>
          </a:solidFill>
          <a:ln w="38100">
            <a:solidFill>
              <a:schemeClr val="bg1"/>
            </a:solidFill>
          </a:ln>
        </p:spPr>
        <p:style>
          <a:lnRef idx="3">
            <a:schemeClr val="lt1"/>
          </a:lnRef>
          <a:fillRef idx="1">
            <a:schemeClr val="accent1"/>
          </a:fillRef>
          <a:effectRef idx="1">
            <a:schemeClr val="accent1"/>
          </a:effectRef>
          <a:fontRef idx="minor">
            <a:schemeClr val="lt1"/>
          </a:fontRef>
        </p:style>
        <p:txBody>
          <a:bodyPr wrap="square" rtlCol="0" anchor="ctr">
            <a:noAutofit/>
          </a:bodyPr>
          <a:lstStyle/>
          <a:p>
            <a:r>
              <a:rPr kumimoji="1" lang="ja-JP" altLang="en-US" sz="2000" dirty="0" smtClean="0"/>
              <a:t>①計画策定</a:t>
            </a:r>
            <a:endParaRPr kumimoji="1" lang="en-US" altLang="ja-JP" sz="2000" dirty="0" smtClean="0"/>
          </a:p>
          <a:p>
            <a:r>
              <a:rPr lang="ja-JP" altLang="en-US" dirty="0"/>
              <a:t>　</a:t>
            </a:r>
            <a:r>
              <a:rPr kumimoji="1" lang="ja-JP" altLang="en-US" dirty="0" smtClean="0"/>
              <a:t>ミズベリング、民主導、住民参加</a:t>
            </a:r>
            <a:endParaRPr kumimoji="1" lang="ja-JP" altLang="en-US" dirty="0"/>
          </a:p>
        </p:txBody>
      </p:sp>
      <p:sp>
        <p:nvSpPr>
          <p:cNvPr id="6" name="テキスト ボックス 5"/>
          <p:cNvSpPr txBox="1"/>
          <p:nvPr/>
        </p:nvSpPr>
        <p:spPr>
          <a:xfrm>
            <a:off x="4572666" y="1929258"/>
            <a:ext cx="3867807" cy="869000"/>
          </a:xfrm>
          <a:prstGeom prst="roundRect">
            <a:avLst/>
          </a:prstGeom>
          <a:solidFill>
            <a:srgbClr val="00B0F0"/>
          </a:solidFill>
        </p:spPr>
        <p:style>
          <a:lnRef idx="3">
            <a:schemeClr val="lt1"/>
          </a:lnRef>
          <a:fillRef idx="1">
            <a:schemeClr val="accent1"/>
          </a:fillRef>
          <a:effectRef idx="1">
            <a:schemeClr val="accent1"/>
          </a:effectRef>
          <a:fontRef idx="minor">
            <a:schemeClr val="lt1"/>
          </a:fontRef>
        </p:style>
        <p:txBody>
          <a:bodyPr wrap="square" rtlCol="0" anchor="ctr">
            <a:noAutofit/>
          </a:bodyPr>
          <a:lstStyle/>
          <a:p>
            <a:r>
              <a:rPr kumimoji="1" lang="ja-JP" altLang="en-US" sz="2000" dirty="0" smtClean="0"/>
              <a:t>②作る（工事）</a:t>
            </a:r>
            <a:endParaRPr kumimoji="1" lang="en-US" altLang="ja-JP" sz="2000" dirty="0" smtClean="0"/>
          </a:p>
          <a:p>
            <a:pPr marL="179388" indent="-179388"/>
            <a:r>
              <a:rPr lang="ja-JP" altLang="en-US" dirty="0"/>
              <a:t>　</a:t>
            </a:r>
            <a:r>
              <a:rPr lang="ja-JP" altLang="en-US" dirty="0" smtClean="0"/>
              <a:t>河川管理者　または</a:t>
            </a:r>
            <a:endParaRPr lang="en-US" altLang="ja-JP" dirty="0" smtClean="0"/>
          </a:p>
          <a:p>
            <a:pPr marL="179388" indent="-179388"/>
            <a:r>
              <a:rPr lang="ja-JP" altLang="en-US" dirty="0" smtClean="0"/>
              <a:t>　それ以外（河川法</a:t>
            </a:r>
            <a:r>
              <a:rPr lang="ja-JP" altLang="en-US" dirty="0"/>
              <a:t>第</a:t>
            </a:r>
            <a:r>
              <a:rPr lang="en-US" altLang="ja-JP" dirty="0" smtClean="0"/>
              <a:t>20</a:t>
            </a:r>
            <a:r>
              <a:rPr lang="ja-JP" altLang="en-US" dirty="0" smtClean="0"/>
              <a:t>条工事など）</a:t>
            </a:r>
            <a:endParaRPr kumimoji="1" lang="ja-JP" altLang="en-US" sz="1600" dirty="0"/>
          </a:p>
        </p:txBody>
      </p:sp>
      <p:sp>
        <p:nvSpPr>
          <p:cNvPr id="7" name="テキスト ボックス 6"/>
          <p:cNvSpPr txBox="1"/>
          <p:nvPr/>
        </p:nvSpPr>
        <p:spPr>
          <a:xfrm>
            <a:off x="4572665" y="3205104"/>
            <a:ext cx="3867808" cy="851419"/>
          </a:xfrm>
          <a:prstGeom prst="roundRect">
            <a:avLst/>
          </a:prstGeom>
          <a:solidFill>
            <a:srgbClr val="00B0F0"/>
          </a:solidFill>
        </p:spPr>
        <p:style>
          <a:lnRef idx="3">
            <a:schemeClr val="lt1"/>
          </a:lnRef>
          <a:fillRef idx="1">
            <a:schemeClr val="accent1"/>
          </a:fillRef>
          <a:effectRef idx="1">
            <a:schemeClr val="accent1"/>
          </a:effectRef>
          <a:fontRef idx="minor">
            <a:schemeClr val="lt1"/>
          </a:fontRef>
        </p:style>
        <p:txBody>
          <a:bodyPr wrap="square" rtlCol="0" anchor="ctr">
            <a:noAutofit/>
          </a:bodyPr>
          <a:lstStyle/>
          <a:p>
            <a:r>
              <a:rPr kumimoji="1" lang="ja-JP" altLang="en-US" sz="2000" dirty="0" smtClean="0"/>
              <a:t>③借りる（占用）</a:t>
            </a:r>
            <a:endParaRPr kumimoji="1" lang="en-US" altLang="ja-JP" sz="2000" dirty="0" smtClean="0"/>
          </a:p>
          <a:p>
            <a:r>
              <a:rPr lang="ja-JP" altLang="en-US" dirty="0"/>
              <a:t>　</a:t>
            </a:r>
            <a:r>
              <a:rPr lang="ja-JP" altLang="en-US" dirty="0" smtClean="0"/>
              <a:t>様々な占用主体、占用期間</a:t>
            </a:r>
            <a:endParaRPr lang="en-US" altLang="ja-JP" dirty="0" smtClean="0"/>
          </a:p>
          <a:p>
            <a:r>
              <a:rPr kumimoji="1" lang="ja-JP" altLang="en-US" dirty="0"/>
              <a:t>　</a:t>
            </a:r>
            <a:r>
              <a:rPr kumimoji="1" lang="ja-JP" altLang="en-US" dirty="0" smtClean="0"/>
              <a:t>（河川法第</a:t>
            </a:r>
            <a:r>
              <a:rPr kumimoji="1" lang="en-US" altLang="ja-JP" dirty="0" smtClean="0"/>
              <a:t>24</a:t>
            </a:r>
            <a:r>
              <a:rPr kumimoji="1" lang="ja-JP" altLang="en-US" dirty="0" smtClean="0"/>
              <a:t>条）</a:t>
            </a:r>
            <a:endParaRPr kumimoji="1" lang="ja-JP" altLang="en-US" dirty="0"/>
          </a:p>
        </p:txBody>
      </p:sp>
      <p:sp>
        <p:nvSpPr>
          <p:cNvPr id="8" name="テキスト ボックス 7"/>
          <p:cNvSpPr txBox="1"/>
          <p:nvPr/>
        </p:nvSpPr>
        <p:spPr>
          <a:xfrm>
            <a:off x="4572667" y="4463369"/>
            <a:ext cx="3867805" cy="851419"/>
          </a:xfrm>
          <a:prstGeom prst="roundRect">
            <a:avLst/>
          </a:prstGeom>
          <a:solidFill>
            <a:srgbClr val="00B0F0"/>
          </a:solidFill>
        </p:spPr>
        <p:style>
          <a:lnRef idx="3">
            <a:schemeClr val="lt1"/>
          </a:lnRef>
          <a:fillRef idx="1">
            <a:schemeClr val="accent1"/>
          </a:fillRef>
          <a:effectRef idx="1">
            <a:schemeClr val="accent1"/>
          </a:effectRef>
          <a:fontRef idx="minor">
            <a:schemeClr val="lt1"/>
          </a:fontRef>
        </p:style>
        <p:txBody>
          <a:bodyPr wrap="square" rtlCol="0" anchor="ctr">
            <a:noAutofit/>
          </a:bodyPr>
          <a:lstStyle/>
          <a:p>
            <a:r>
              <a:rPr kumimoji="1" lang="ja-JP" altLang="en-US" sz="2000" dirty="0" smtClean="0"/>
              <a:t>④使う・作る（維持管理）</a:t>
            </a:r>
            <a:endParaRPr kumimoji="1" lang="en-US" altLang="ja-JP" sz="2000" dirty="0" smtClean="0"/>
          </a:p>
          <a:p>
            <a:r>
              <a:rPr lang="ja-JP" altLang="en-US" dirty="0"/>
              <a:t>　カフェ・船着場等（河川法第</a:t>
            </a:r>
            <a:r>
              <a:rPr lang="en-US" altLang="ja-JP" dirty="0"/>
              <a:t>26</a:t>
            </a:r>
            <a:r>
              <a:rPr lang="ja-JP" altLang="en-US" dirty="0"/>
              <a:t>条</a:t>
            </a:r>
            <a:r>
              <a:rPr lang="ja-JP" altLang="en-US" dirty="0" smtClean="0"/>
              <a:t>）</a:t>
            </a:r>
            <a:endParaRPr lang="en-US" altLang="ja-JP" dirty="0" smtClean="0"/>
          </a:p>
          <a:p>
            <a:r>
              <a:rPr lang="ja-JP" altLang="en-US" dirty="0" smtClean="0"/>
              <a:t>　占用料、使用料、ファンドレイジング</a:t>
            </a:r>
            <a:endParaRPr lang="en-US" altLang="ja-JP" dirty="0" smtClean="0"/>
          </a:p>
        </p:txBody>
      </p:sp>
      <p:sp>
        <p:nvSpPr>
          <p:cNvPr id="9" name="テキスト ボックス 8"/>
          <p:cNvSpPr txBox="1"/>
          <p:nvPr/>
        </p:nvSpPr>
        <p:spPr>
          <a:xfrm>
            <a:off x="4572665" y="5721634"/>
            <a:ext cx="3867807" cy="851419"/>
          </a:xfrm>
          <a:prstGeom prst="roundRect">
            <a:avLst/>
          </a:prstGeom>
          <a:solidFill>
            <a:srgbClr val="00B0F0"/>
          </a:solidFill>
        </p:spPr>
        <p:style>
          <a:lnRef idx="3">
            <a:schemeClr val="lt1"/>
          </a:lnRef>
          <a:fillRef idx="1">
            <a:schemeClr val="accent1"/>
          </a:fillRef>
          <a:effectRef idx="1">
            <a:schemeClr val="accent1"/>
          </a:effectRef>
          <a:fontRef idx="minor">
            <a:schemeClr val="lt1"/>
          </a:fontRef>
        </p:style>
        <p:txBody>
          <a:bodyPr wrap="square" rtlCol="0" anchor="ctr">
            <a:noAutofit/>
          </a:bodyPr>
          <a:lstStyle/>
          <a:p>
            <a:r>
              <a:rPr kumimoji="1" lang="ja-JP" altLang="en-US" sz="2000" dirty="0" smtClean="0"/>
              <a:t>⑤効果（事後評価）</a:t>
            </a:r>
            <a:endParaRPr kumimoji="1" lang="en-US" altLang="ja-JP" sz="2000" dirty="0" smtClean="0"/>
          </a:p>
          <a:p>
            <a:r>
              <a:rPr lang="ja-JP" altLang="en-US" dirty="0" smtClean="0"/>
              <a:t>　利用者数、川側の入り口数、収益</a:t>
            </a:r>
            <a:endParaRPr lang="en-US" altLang="ja-JP" dirty="0" smtClean="0"/>
          </a:p>
          <a:p>
            <a:r>
              <a:rPr kumimoji="1" lang="ja-JP" altLang="en-US" dirty="0"/>
              <a:t>　</a:t>
            </a:r>
            <a:r>
              <a:rPr kumimoji="1" lang="ja-JP" altLang="en-US" dirty="0" smtClean="0"/>
              <a:t>認知度、露出度、盛り上がり度</a:t>
            </a:r>
            <a:endParaRPr kumimoji="1" lang="ja-JP" altLang="en-US" dirty="0"/>
          </a:p>
        </p:txBody>
      </p:sp>
      <p:cxnSp>
        <p:nvCxnSpPr>
          <p:cNvPr id="14" name="カギ線コネクタ 13"/>
          <p:cNvCxnSpPr>
            <a:stCxn id="6" idx="2"/>
            <a:endCxn id="7" idx="0"/>
          </p:cNvCxnSpPr>
          <p:nvPr/>
        </p:nvCxnSpPr>
        <p:spPr>
          <a:xfrm rot="5400000">
            <a:off x="6303147" y="3001681"/>
            <a:ext cx="406846" cy="1"/>
          </a:xfrm>
          <a:prstGeom prst="bentConnector3">
            <a:avLst>
              <a:gd name="adj1" fmla="val 50000"/>
            </a:avLst>
          </a:prstGeom>
          <a:ln w="28575">
            <a:solidFill>
              <a:srgbClr val="FF0000"/>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15" name="カギ線コネクタ 14"/>
          <p:cNvCxnSpPr>
            <a:stCxn id="7" idx="2"/>
            <a:endCxn id="8" idx="0"/>
          </p:cNvCxnSpPr>
          <p:nvPr/>
        </p:nvCxnSpPr>
        <p:spPr>
          <a:xfrm rot="16200000" flipH="1">
            <a:off x="6303146" y="4259945"/>
            <a:ext cx="406846" cy="1"/>
          </a:xfrm>
          <a:prstGeom prst="bentConnector3">
            <a:avLst>
              <a:gd name="adj1" fmla="val 50000"/>
            </a:avLst>
          </a:prstGeom>
          <a:ln w="28575">
            <a:solidFill>
              <a:srgbClr val="FF0000"/>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18" name="カギ線コネクタ 17"/>
          <p:cNvCxnSpPr>
            <a:stCxn id="8" idx="2"/>
            <a:endCxn id="9" idx="0"/>
          </p:cNvCxnSpPr>
          <p:nvPr/>
        </p:nvCxnSpPr>
        <p:spPr>
          <a:xfrm rot="5400000">
            <a:off x="6303147" y="5518211"/>
            <a:ext cx="406846" cy="1"/>
          </a:xfrm>
          <a:prstGeom prst="bentConnector3">
            <a:avLst>
              <a:gd name="adj1" fmla="val 50000"/>
            </a:avLst>
          </a:prstGeom>
          <a:ln w="28575">
            <a:solidFill>
              <a:srgbClr val="FF0000"/>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28" name="カギ線コネクタ 27"/>
          <p:cNvCxnSpPr>
            <a:stCxn id="4" idx="2"/>
            <a:endCxn id="6" idx="0"/>
          </p:cNvCxnSpPr>
          <p:nvPr/>
        </p:nvCxnSpPr>
        <p:spPr>
          <a:xfrm rot="16200000" flipH="1">
            <a:off x="6303146" y="1725834"/>
            <a:ext cx="406846" cy="1"/>
          </a:xfrm>
          <a:prstGeom prst="bentConnector3">
            <a:avLst>
              <a:gd name="adj1" fmla="val 50000"/>
            </a:avLst>
          </a:prstGeom>
          <a:ln w="28575">
            <a:solidFill>
              <a:srgbClr val="FF0000"/>
            </a:solidFill>
            <a:tailEnd type="triangle" w="lg" len="med"/>
          </a:ln>
        </p:spPr>
        <p:style>
          <a:lnRef idx="1">
            <a:schemeClr val="accent1"/>
          </a:lnRef>
          <a:fillRef idx="0">
            <a:schemeClr val="accent1"/>
          </a:fillRef>
          <a:effectRef idx="0">
            <a:schemeClr val="accent1"/>
          </a:effectRef>
          <a:fontRef idx="minor">
            <a:schemeClr val="tx1"/>
          </a:fontRef>
        </p:style>
      </p:cxnSp>
      <p:sp>
        <p:nvSpPr>
          <p:cNvPr id="124" name="テキスト ボックス 123"/>
          <p:cNvSpPr txBox="1"/>
          <p:nvPr/>
        </p:nvSpPr>
        <p:spPr>
          <a:xfrm>
            <a:off x="0" y="7954"/>
            <a:ext cx="9144000" cy="584775"/>
          </a:xfrm>
          <a:prstGeom prst="rect">
            <a:avLst/>
          </a:prstGeom>
          <a:solidFill>
            <a:srgbClr val="00B0F0"/>
          </a:solidFill>
          <a:ln>
            <a:solidFill>
              <a:srgbClr val="00B0F0"/>
            </a:solidFill>
          </a:ln>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pPr algn="ctr"/>
            <a:r>
              <a:rPr lang="ja-JP" altLang="en-US" sz="3200" b="1" dirty="0" smtClean="0">
                <a:latin typeface="HGP創英角ｺﾞｼｯｸUB" panose="020B0900000000000000" pitchFamily="50" charset="-128"/>
                <a:ea typeface="HGP創英角ｺﾞｼｯｸUB" panose="020B0900000000000000" pitchFamily="50" charset="-128"/>
              </a:rPr>
              <a:t>水辺利用のＰＤＣＡサイクル</a:t>
            </a:r>
            <a:endParaRPr kumimoji="1" lang="ja-JP" altLang="en-US" sz="3200" b="1" dirty="0">
              <a:latin typeface="HGP創英角ｺﾞｼｯｸUB" panose="020B0900000000000000" pitchFamily="50" charset="-128"/>
              <a:ea typeface="HGP創英角ｺﾞｼｯｸUB" panose="020B0900000000000000" pitchFamily="50" charset="-128"/>
            </a:endParaRPr>
          </a:p>
        </p:txBody>
      </p:sp>
      <p:sp>
        <p:nvSpPr>
          <p:cNvPr id="144" name="テキスト ボックス 143"/>
          <p:cNvSpPr txBox="1"/>
          <p:nvPr/>
        </p:nvSpPr>
        <p:spPr>
          <a:xfrm>
            <a:off x="523871" y="5721633"/>
            <a:ext cx="3867809" cy="851419"/>
          </a:xfrm>
          <a:prstGeom prst="roundRect">
            <a:avLst/>
          </a:prstGeom>
          <a:solidFill>
            <a:srgbClr val="00B0F0"/>
          </a:solidFill>
        </p:spPr>
        <p:style>
          <a:lnRef idx="3">
            <a:schemeClr val="lt1"/>
          </a:lnRef>
          <a:fillRef idx="1">
            <a:schemeClr val="accent1"/>
          </a:fillRef>
          <a:effectRef idx="1">
            <a:schemeClr val="accent1"/>
          </a:effectRef>
          <a:fontRef idx="minor">
            <a:schemeClr val="lt1"/>
          </a:fontRef>
        </p:style>
        <p:txBody>
          <a:bodyPr wrap="square" rtlCol="0" anchor="ctr">
            <a:noAutofit/>
          </a:bodyPr>
          <a:lstStyle/>
          <a:p>
            <a:r>
              <a:rPr kumimoji="1" lang="ja-JP" altLang="en-US" sz="2000" dirty="0" smtClean="0"/>
              <a:t>⑥計画の拡充・見直し</a:t>
            </a:r>
            <a:endParaRPr kumimoji="1" lang="ja-JP" altLang="en-US" dirty="0"/>
          </a:p>
        </p:txBody>
      </p:sp>
      <p:cxnSp>
        <p:nvCxnSpPr>
          <p:cNvPr id="157" name="カギ線コネクタ 156"/>
          <p:cNvCxnSpPr>
            <a:stCxn id="144" idx="1"/>
            <a:endCxn id="4" idx="1"/>
          </p:cNvCxnSpPr>
          <p:nvPr/>
        </p:nvCxnSpPr>
        <p:spPr>
          <a:xfrm rot="10800000" flipH="1">
            <a:off x="523870" y="1075305"/>
            <a:ext cx="4048795" cy="5072038"/>
          </a:xfrm>
          <a:prstGeom prst="bentConnector3">
            <a:avLst>
              <a:gd name="adj1" fmla="val -9021"/>
            </a:avLst>
          </a:prstGeom>
          <a:ln w="28575">
            <a:solidFill>
              <a:srgbClr val="FF0000"/>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158" name="カギ線コネクタ 157"/>
          <p:cNvCxnSpPr>
            <a:stCxn id="9" idx="1"/>
            <a:endCxn id="144" idx="3"/>
          </p:cNvCxnSpPr>
          <p:nvPr/>
        </p:nvCxnSpPr>
        <p:spPr>
          <a:xfrm rot="10800000">
            <a:off x="4391681" y="6147344"/>
            <a:ext cx="180985" cy="1"/>
          </a:xfrm>
          <a:prstGeom prst="bentConnector3">
            <a:avLst>
              <a:gd name="adj1" fmla="val 50000"/>
            </a:avLst>
          </a:prstGeom>
          <a:ln w="28575">
            <a:solidFill>
              <a:srgbClr val="FF0000"/>
            </a:solidFill>
            <a:tailEnd type="triangle" w="lg" len="med"/>
          </a:ln>
        </p:spPr>
        <p:style>
          <a:lnRef idx="1">
            <a:schemeClr val="accent1"/>
          </a:lnRef>
          <a:fillRef idx="0">
            <a:schemeClr val="accent1"/>
          </a:fillRef>
          <a:effectRef idx="0">
            <a:schemeClr val="accent1"/>
          </a:effectRef>
          <a:fontRef idx="minor">
            <a:schemeClr val="tx1"/>
          </a:fontRef>
        </p:style>
      </p:cxnSp>
      <p:sp>
        <p:nvSpPr>
          <p:cNvPr id="32" name="角丸四角形吹き出し 31"/>
          <p:cNvSpPr/>
          <p:nvPr/>
        </p:nvSpPr>
        <p:spPr>
          <a:xfrm>
            <a:off x="611560" y="1124744"/>
            <a:ext cx="3515454" cy="1183199"/>
          </a:xfrm>
          <a:prstGeom prst="wedgeRoundRectCallout">
            <a:avLst>
              <a:gd name="adj1" fmla="val 62296"/>
              <a:gd name="adj2" fmla="val -42564"/>
              <a:gd name="adj3" fmla="val 16667"/>
            </a:avLst>
          </a:prstGeom>
          <a:ln w="28575">
            <a:solidFill>
              <a:srgbClr val="FF66FF"/>
            </a:solidFill>
          </a:ln>
        </p:spPr>
        <p:style>
          <a:lnRef idx="2">
            <a:schemeClr val="accent1"/>
          </a:lnRef>
          <a:fillRef idx="1">
            <a:schemeClr val="lt1"/>
          </a:fillRef>
          <a:effectRef idx="0">
            <a:schemeClr val="accent1"/>
          </a:effectRef>
          <a:fontRef idx="minor">
            <a:schemeClr val="dk1"/>
          </a:fontRef>
        </p:style>
        <p:txBody>
          <a:bodyPr rtlCol="0" anchor="ctr"/>
          <a:lstStyle/>
          <a:p>
            <a:r>
              <a:rPr lang="ja-JP" altLang="en-US" dirty="0">
                <a:solidFill>
                  <a:srgbClr val="FF0000"/>
                </a:solidFill>
              </a:rPr>
              <a:t>最初から最後までソーシャル</a:t>
            </a:r>
            <a:r>
              <a:rPr lang="ja-JP" altLang="en-US" dirty="0" smtClean="0">
                <a:solidFill>
                  <a:srgbClr val="FF0000"/>
                </a:solidFill>
              </a:rPr>
              <a:t>で！</a:t>
            </a:r>
            <a:endParaRPr lang="en-US" altLang="ja-JP" dirty="0" smtClean="0">
              <a:solidFill>
                <a:srgbClr val="FF0000"/>
              </a:solidFill>
            </a:endParaRPr>
          </a:p>
          <a:p>
            <a:r>
              <a:rPr lang="ja-JP" altLang="en-US" dirty="0" smtClean="0">
                <a:solidFill>
                  <a:srgbClr val="FF0000"/>
                </a:solidFill>
              </a:rPr>
              <a:t>作って、借りて、使って、評価すること全体をイメージして計画を策定する！</a:t>
            </a:r>
            <a:endParaRPr lang="ja-JP" altLang="en-US" sz="2000" dirty="0">
              <a:solidFill>
                <a:srgbClr val="FF0000"/>
              </a:solidFill>
            </a:endParaRPr>
          </a:p>
        </p:txBody>
      </p:sp>
      <p:sp>
        <p:nvSpPr>
          <p:cNvPr id="161" name="雲形吹き出し 160"/>
          <p:cNvSpPr/>
          <p:nvPr/>
        </p:nvSpPr>
        <p:spPr>
          <a:xfrm>
            <a:off x="7415620" y="549446"/>
            <a:ext cx="1609075" cy="414031"/>
          </a:xfrm>
          <a:prstGeom prst="cloudCallout">
            <a:avLst>
              <a:gd name="adj1" fmla="val -56759"/>
              <a:gd name="adj2" fmla="val 22481"/>
            </a:avLst>
          </a:prstGeom>
          <a:solidFill>
            <a:srgbClr val="FFC000"/>
          </a:solidFill>
          <a:ln>
            <a:solidFill>
              <a:srgbClr val="FFC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kumimoji="1" lang="ja-JP" altLang="en-US" dirty="0" smtClean="0"/>
              <a:t>Ｐ（</a:t>
            </a:r>
            <a:r>
              <a:rPr kumimoji="1" lang="en-US" altLang="ja-JP" dirty="0" smtClean="0"/>
              <a:t>Plan</a:t>
            </a:r>
            <a:r>
              <a:rPr kumimoji="1" lang="ja-JP" altLang="en-US" dirty="0" smtClean="0"/>
              <a:t>）</a:t>
            </a:r>
            <a:endParaRPr kumimoji="1" lang="ja-JP" altLang="en-US" dirty="0"/>
          </a:p>
        </p:txBody>
      </p:sp>
      <p:sp>
        <p:nvSpPr>
          <p:cNvPr id="163" name="雲形吹き出し 162"/>
          <p:cNvSpPr/>
          <p:nvPr/>
        </p:nvSpPr>
        <p:spPr>
          <a:xfrm>
            <a:off x="7415620" y="5498629"/>
            <a:ext cx="1687000" cy="418695"/>
          </a:xfrm>
          <a:prstGeom prst="cloudCallout">
            <a:avLst>
              <a:gd name="adj1" fmla="val -56759"/>
              <a:gd name="adj2" fmla="val 22481"/>
            </a:avLst>
          </a:prstGeom>
          <a:solidFill>
            <a:srgbClr val="FFC000"/>
          </a:solidFill>
          <a:ln>
            <a:solidFill>
              <a:srgbClr val="FFC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kumimoji="1" lang="en-US" altLang="ja-JP" dirty="0" smtClean="0"/>
              <a:t>C</a:t>
            </a:r>
            <a:r>
              <a:rPr kumimoji="1" lang="ja-JP" altLang="en-US" dirty="0" smtClean="0"/>
              <a:t>（</a:t>
            </a:r>
            <a:r>
              <a:rPr kumimoji="1" lang="en-US" altLang="ja-JP" dirty="0" smtClean="0"/>
              <a:t>Check</a:t>
            </a:r>
            <a:r>
              <a:rPr kumimoji="1" lang="ja-JP" altLang="en-US" dirty="0" smtClean="0"/>
              <a:t>）</a:t>
            </a:r>
            <a:endParaRPr kumimoji="1" lang="ja-JP" altLang="en-US" dirty="0"/>
          </a:p>
        </p:txBody>
      </p:sp>
      <p:sp>
        <p:nvSpPr>
          <p:cNvPr id="164" name="雲形吹き出し 163"/>
          <p:cNvSpPr/>
          <p:nvPr/>
        </p:nvSpPr>
        <p:spPr>
          <a:xfrm>
            <a:off x="352353" y="5143842"/>
            <a:ext cx="1987117" cy="577791"/>
          </a:xfrm>
          <a:prstGeom prst="cloudCallout">
            <a:avLst>
              <a:gd name="adj1" fmla="val 15703"/>
              <a:gd name="adj2" fmla="val 71596"/>
            </a:avLst>
          </a:prstGeom>
          <a:solidFill>
            <a:srgbClr val="FFC000"/>
          </a:solidFill>
          <a:ln>
            <a:solidFill>
              <a:srgbClr val="FFC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altLang="ja-JP" dirty="0"/>
              <a:t>A</a:t>
            </a:r>
            <a:r>
              <a:rPr kumimoji="1" lang="ja-JP" altLang="en-US" dirty="0" smtClean="0"/>
              <a:t>（</a:t>
            </a:r>
            <a:r>
              <a:rPr kumimoji="1" lang="en-US" altLang="ja-JP" dirty="0" smtClean="0"/>
              <a:t>Action</a:t>
            </a:r>
            <a:r>
              <a:rPr kumimoji="1" lang="ja-JP" altLang="en-US" dirty="0" smtClean="0"/>
              <a:t>）</a:t>
            </a:r>
            <a:endParaRPr kumimoji="1" lang="ja-JP" altLang="en-US" dirty="0"/>
          </a:p>
        </p:txBody>
      </p:sp>
      <p:sp>
        <p:nvSpPr>
          <p:cNvPr id="183" name="雲形吹き出し 182"/>
          <p:cNvSpPr/>
          <p:nvPr/>
        </p:nvSpPr>
        <p:spPr>
          <a:xfrm>
            <a:off x="7534925" y="3211249"/>
            <a:ext cx="1609075" cy="577791"/>
          </a:xfrm>
          <a:prstGeom prst="cloudCallout">
            <a:avLst>
              <a:gd name="adj1" fmla="val -33244"/>
              <a:gd name="adj2" fmla="val -124863"/>
            </a:avLst>
          </a:prstGeom>
          <a:solidFill>
            <a:srgbClr val="FFC000"/>
          </a:solidFill>
          <a:ln>
            <a:solidFill>
              <a:srgbClr val="FFC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kumimoji="1" lang="en-US" altLang="ja-JP" dirty="0" smtClean="0"/>
              <a:t>D</a:t>
            </a:r>
            <a:r>
              <a:rPr kumimoji="1" lang="ja-JP" altLang="en-US" dirty="0" smtClean="0"/>
              <a:t>（</a:t>
            </a:r>
            <a:r>
              <a:rPr kumimoji="1" lang="en-US" altLang="ja-JP" dirty="0" smtClean="0"/>
              <a:t>Do</a:t>
            </a:r>
            <a:r>
              <a:rPr kumimoji="1" lang="ja-JP" altLang="en-US" dirty="0" smtClean="0"/>
              <a:t>）</a:t>
            </a:r>
            <a:endParaRPr kumimoji="1" lang="ja-JP" altLang="en-US" dirty="0"/>
          </a:p>
        </p:txBody>
      </p:sp>
      <p:sp>
        <p:nvSpPr>
          <p:cNvPr id="184" name="雲形吹き出し 183"/>
          <p:cNvSpPr/>
          <p:nvPr/>
        </p:nvSpPr>
        <p:spPr>
          <a:xfrm>
            <a:off x="7524328" y="3140968"/>
            <a:ext cx="1609075" cy="577791"/>
          </a:xfrm>
          <a:prstGeom prst="cloudCallout">
            <a:avLst>
              <a:gd name="adj1" fmla="val -18221"/>
              <a:gd name="adj2" fmla="val 168005"/>
            </a:avLst>
          </a:prstGeom>
          <a:solidFill>
            <a:srgbClr val="FFC000"/>
          </a:solidFill>
          <a:ln>
            <a:solidFill>
              <a:srgbClr val="FFC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kumimoji="1" lang="en-US" altLang="ja-JP" dirty="0" smtClean="0"/>
              <a:t>D</a:t>
            </a:r>
            <a:r>
              <a:rPr kumimoji="1" lang="ja-JP" altLang="en-US" dirty="0" smtClean="0"/>
              <a:t>（</a:t>
            </a:r>
            <a:r>
              <a:rPr kumimoji="1" lang="en-US" altLang="ja-JP" dirty="0" smtClean="0"/>
              <a:t>Do</a:t>
            </a:r>
            <a:r>
              <a:rPr kumimoji="1" lang="ja-JP" altLang="en-US" dirty="0" smtClean="0"/>
              <a:t>）</a:t>
            </a:r>
            <a:endParaRPr kumimoji="1" lang="ja-JP" altLang="en-US" dirty="0"/>
          </a:p>
        </p:txBody>
      </p:sp>
      <p:sp>
        <p:nvSpPr>
          <p:cNvPr id="25" name="テキスト ボックス 24"/>
          <p:cNvSpPr txBox="1"/>
          <p:nvPr/>
        </p:nvSpPr>
        <p:spPr>
          <a:xfrm rot="16200000">
            <a:off x="3414356" y="3218492"/>
            <a:ext cx="738664" cy="1015663"/>
          </a:xfrm>
          <a:prstGeom prst="rect">
            <a:avLst/>
          </a:prstGeom>
          <a:solidFill>
            <a:schemeClr val="bg1"/>
          </a:solidFill>
        </p:spPr>
        <p:txBody>
          <a:bodyPr vert="eaVert" wrap="none" rtlCol="0">
            <a:spAutoFit/>
          </a:bodyPr>
          <a:lstStyle/>
          <a:p>
            <a:r>
              <a:rPr lang="ja-JP" altLang="en-US" sz="3600" dirty="0" smtClean="0">
                <a:solidFill>
                  <a:srgbClr val="00B050"/>
                </a:solidFill>
                <a:latin typeface="HGS創英角ｺﾞｼｯｸUB" panose="020B0900000000000000" pitchFamily="50" charset="-128"/>
                <a:ea typeface="HGS創英角ｺﾞｼｯｸUB" panose="020B0900000000000000" pitchFamily="50" charset="-128"/>
              </a:rPr>
              <a:t>公園</a:t>
            </a:r>
            <a:endParaRPr kumimoji="1" lang="ja-JP" altLang="en-US" sz="3600" dirty="0">
              <a:solidFill>
                <a:srgbClr val="00B050"/>
              </a:solidFill>
              <a:latin typeface="HGS創英角ｺﾞｼｯｸUB" panose="020B0900000000000000" pitchFamily="50" charset="-128"/>
              <a:ea typeface="HGS創英角ｺﾞｼｯｸUB" panose="020B0900000000000000" pitchFamily="50" charset="-128"/>
            </a:endParaRPr>
          </a:p>
        </p:txBody>
      </p:sp>
      <p:sp>
        <p:nvSpPr>
          <p:cNvPr id="26" name="テキスト ボックス 25"/>
          <p:cNvSpPr txBox="1"/>
          <p:nvPr/>
        </p:nvSpPr>
        <p:spPr>
          <a:xfrm rot="16200000">
            <a:off x="2838292" y="2210380"/>
            <a:ext cx="738664" cy="1015663"/>
          </a:xfrm>
          <a:prstGeom prst="rect">
            <a:avLst/>
          </a:prstGeom>
          <a:solidFill>
            <a:schemeClr val="bg1"/>
          </a:solidFill>
        </p:spPr>
        <p:txBody>
          <a:bodyPr vert="eaVert" wrap="none" rtlCol="0">
            <a:spAutoFit/>
          </a:bodyPr>
          <a:lstStyle/>
          <a:p>
            <a:r>
              <a:rPr lang="ja-JP" altLang="en-US" sz="3600" dirty="0" smtClean="0">
                <a:solidFill>
                  <a:schemeClr val="bg1">
                    <a:lumMod val="50000"/>
                  </a:schemeClr>
                </a:solidFill>
                <a:latin typeface="HGS創英角ｺﾞｼｯｸUB" panose="020B0900000000000000" pitchFamily="50" charset="-128"/>
                <a:ea typeface="HGS創英角ｺﾞｼｯｸUB" panose="020B0900000000000000" pitchFamily="50" charset="-128"/>
              </a:rPr>
              <a:t>道路</a:t>
            </a:r>
            <a:endParaRPr kumimoji="1" lang="ja-JP" altLang="en-US" sz="3600" dirty="0">
              <a:solidFill>
                <a:schemeClr val="bg1">
                  <a:lumMod val="50000"/>
                </a:schemeClr>
              </a:solidFill>
              <a:latin typeface="HGS創英角ｺﾞｼｯｸUB" panose="020B0900000000000000" pitchFamily="50" charset="-128"/>
              <a:ea typeface="HGS創英角ｺﾞｼｯｸUB" panose="020B0900000000000000" pitchFamily="50" charset="-128"/>
            </a:endParaRPr>
          </a:p>
        </p:txBody>
      </p:sp>
      <p:sp>
        <p:nvSpPr>
          <p:cNvPr id="27" name="テキスト ボックス 26"/>
          <p:cNvSpPr txBox="1"/>
          <p:nvPr/>
        </p:nvSpPr>
        <p:spPr>
          <a:xfrm rot="16200000">
            <a:off x="714928" y="3037601"/>
            <a:ext cx="1846659" cy="1477328"/>
          </a:xfrm>
          <a:prstGeom prst="rect">
            <a:avLst/>
          </a:prstGeom>
          <a:solidFill>
            <a:schemeClr val="bg1"/>
          </a:solidFill>
        </p:spPr>
        <p:txBody>
          <a:bodyPr vert="eaVert" wrap="none" rtlCol="0">
            <a:spAutoFit/>
          </a:bodyPr>
          <a:lstStyle/>
          <a:p>
            <a:r>
              <a:rPr lang="ja-JP" altLang="en-US" sz="3600" dirty="0" smtClean="0">
                <a:solidFill>
                  <a:srgbClr val="FFC000"/>
                </a:solidFill>
                <a:latin typeface="HGS創英角ｺﾞｼｯｸUB" panose="020B0900000000000000" pitchFamily="50" charset="-128"/>
                <a:ea typeface="HGS創英角ｺﾞｼｯｸUB" panose="020B0900000000000000" pitchFamily="50" charset="-128"/>
              </a:rPr>
              <a:t>民地</a:t>
            </a:r>
            <a:endParaRPr lang="en-US" altLang="ja-JP" sz="3600" dirty="0" smtClean="0">
              <a:solidFill>
                <a:srgbClr val="FFC000"/>
              </a:solidFill>
              <a:latin typeface="HGS創英角ｺﾞｼｯｸUB" panose="020B0900000000000000" pitchFamily="50" charset="-128"/>
              <a:ea typeface="HGS創英角ｺﾞｼｯｸUB" panose="020B0900000000000000" pitchFamily="50" charset="-128"/>
            </a:endParaRPr>
          </a:p>
          <a:p>
            <a:r>
              <a:rPr lang="ja-JP" altLang="en-US" sz="3600" dirty="0">
                <a:solidFill>
                  <a:srgbClr val="FFC000"/>
                </a:solidFill>
                <a:latin typeface="HGS創英角ｺﾞｼｯｸUB" panose="020B0900000000000000" pitchFamily="50" charset="-128"/>
                <a:ea typeface="HGS創英角ｺﾞｼｯｸUB" panose="020B0900000000000000" pitchFamily="50" charset="-128"/>
              </a:rPr>
              <a:t>　</a:t>
            </a:r>
            <a:r>
              <a:rPr lang="ja-JP" altLang="en-US" sz="3600" dirty="0" smtClean="0">
                <a:solidFill>
                  <a:srgbClr val="FFC000"/>
                </a:solidFill>
                <a:latin typeface="HGS創英角ｺﾞｼｯｸUB" panose="020B0900000000000000" pitchFamily="50" charset="-128"/>
                <a:ea typeface="HGS創英角ｺﾞｼｯｸUB" panose="020B0900000000000000" pitchFamily="50" charset="-128"/>
              </a:rPr>
              <a:t>住宅</a:t>
            </a:r>
            <a:endParaRPr lang="en-US" altLang="ja-JP" sz="3600" dirty="0" smtClean="0">
              <a:solidFill>
                <a:srgbClr val="FFC000"/>
              </a:solidFill>
              <a:latin typeface="HGS創英角ｺﾞｼｯｸUB" panose="020B0900000000000000" pitchFamily="50" charset="-128"/>
              <a:ea typeface="HGS創英角ｺﾞｼｯｸUB" panose="020B0900000000000000" pitchFamily="50" charset="-128"/>
            </a:endParaRPr>
          </a:p>
          <a:p>
            <a:r>
              <a:rPr lang="ja-JP" altLang="en-US" sz="3600" dirty="0">
                <a:solidFill>
                  <a:srgbClr val="FFC000"/>
                </a:solidFill>
                <a:latin typeface="HGS創英角ｺﾞｼｯｸUB" panose="020B0900000000000000" pitchFamily="50" charset="-128"/>
                <a:ea typeface="HGS創英角ｺﾞｼｯｸUB" panose="020B0900000000000000" pitchFamily="50" charset="-128"/>
              </a:rPr>
              <a:t>　</a:t>
            </a:r>
            <a:r>
              <a:rPr lang="ja-JP" altLang="en-US" sz="3600" dirty="0" smtClean="0">
                <a:solidFill>
                  <a:srgbClr val="FFC000"/>
                </a:solidFill>
                <a:latin typeface="HGS創英角ｺﾞｼｯｸUB" panose="020B0900000000000000" pitchFamily="50" charset="-128"/>
                <a:ea typeface="HGS創英角ｺﾞｼｯｸUB" panose="020B0900000000000000" pitchFamily="50" charset="-128"/>
              </a:rPr>
              <a:t>企業</a:t>
            </a:r>
            <a:endParaRPr kumimoji="1" lang="ja-JP" altLang="en-US" sz="3600" dirty="0">
              <a:solidFill>
                <a:srgbClr val="FFC000"/>
              </a:solidFill>
              <a:latin typeface="HGS創英角ｺﾞｼｯｸUB" panose="020B0900000000000000" pitchFamily="50" charset="-128"/>
              <a:ea typeface="HGS創英角ｺﾞｼｯｸUB" panose="020B0900000000000000" pitchFamily="50" charset="-128"/>
            </a:endParaRPr>
          </a:p>
        </p:txBody>
      </p:sp>
      <p:sp>
        <p:nvSpPr>
          <p:cNvPr id="29" name="テキスト ボックス 28"/>
          <p:cNvSpPr txBox="1"/>
          <p:nvPr/>
        </p:nvSpPr>
        <p:spPr>
          <a:xfrm rot="16200000">
            <a:off x="6798732" y="2498413"/>
            <a:ext cx="738664" cy="1015663"/>
          </a:xfrm>
          <a:prstGeom prst="rect">
            <a:avLst/>
          </a:prstGeom>
          <a:solidFill>
            <a:srgbClr val="0070C0"/>
          </a:solidFill>
        </p:spPr>
        <p:txBody>
          <a:bodyPr vert="eaVert" wrap="none" rtlCol="0">
            <a:spAutoFit/>
          </a:bodyPr>
          <a:lstStyle/>
          <a:p>
            <a:r>
              <a:rPr kumimoji="1" lang="ja-JP" altLang="en-US" sz="3600" dirty="0" smtClean="0">
                <a:solidFill>
                  <a:schemeClr val="bg1"/>
                </a:solidFill>
                <a:latin typeface="HGS創英角ｺﾞｼｯｸUB" panose="020B0900000000000000" pitchFamily="50" charset="-128"/>
                <a:ea typeface="HGS創英角ｺﾞｼｯｸUB" panose="020B0900000000000000" pitchFamily="50" charset="-128"/>
              </a:rPr>
              <a:t>河川</a:t>
            </a:r>
            <a:endParaRPr kumimoji="1" lang="ja-JP" altLang="en-US" sz="3600" dirty="0">
              <a:solidFill>
                <a:schemeClr val="bg1"/>
              </a:solidFill>
              <a:latin typeface="HGS創英角ｺﾞｼｯｸUB" panose="020B0900000000000000" pitchFamily="50" charset="-128"/>
              <a:ea typeface="HGS創英角ｺﾞｼｯｸUB" panose="020B0900000000000000" pitchFamily="50" charset="-128"/>
            </a:endParaRPr>
          </a:p>
        </p:txBody>
      </p:sp>
      <p:sp>
        <p:nvSpPr>
          <p:cNvPr id="30" name="テキスト ボックス 29"/>
          <p:cNvSpPr txBox="1"/>
          <p:nvPr/>
        </p:nvSpPr>
        <p:spPr>
          <a:xfrm rot="16200000">
            <a:off x="3054316" y="4370620"/>
            <a:ext cx="738664" cy="1015663"/>
          </a:xfrm>
          <a:prstGeom prst="rect">
            <a:avLst/>
          </a:prstGeom>
          <a:solidFill>
            <a:srgbClr val="0070C0"/>
          </a:solidFill>
        </p:spPr>
        <p:txBody>
          <a:bodyPr vert="eaVert" wrap="none" rtlCol="0">
            <a:spAutoFit/>
          </a:bodyPr>
          <a:lstStyle/>
          <a:p>
            <a:r>
              <a:rPr kumimoji="1" lang="ja-JP" altLang="en-US" sz="3600" dirty="0" smtClean="0">
                <a:solidFill>
                  <a:schemeClr val="bg1"/>
                </a:solidFill>
                <a:latin typeface="HGS創英角ｺﾞｼｯｸUB" panose="020B0900000000000000" pitchFamily="50" charset="-128"/>
                <a:ea typeface="HGS創英角ｺﾞｼｯｸUB" panose="020B0900000000000000" pitchFamily="50" charset="-128"/>
              </a:rPr>
              <a:t>港湾</a:t>
            </a:r>
            <a:endParaRPr kumimoji="1" lang="ja-JP" altLang="en-US" sz="3600" dirty="0">
              <a:solidFill>
                <a:schemeClr val="bg1"/>
              </a:solidFill>
              <a:latin typeface="HGS創英角ｺﾞｼｯｸUB" panose="020B0900000000000000" pitchFamily="50" charset="-128"/>
              <a:ea typeface="HGS創英角ｺﾞｼｯｸUB" panose="020B0900000000000000" pitchFamily="50" charset="-128"/>
            </a:endParaRPr>
          </a:p>
        </p:txBody>
      </p:sp>
      <p:sp>
        <p:nvSpPr>
          <p:cNvPr id="5" name="スライド番号プレースホルダー 4"/>
          <p:cNvSpPr>
            <a:spLocks noGrp="1"/>
          </p:cNvSpPr>
          <p:nvPr>
            <p:ph type="sldNum" sz="quarter" idx="12"/>
          </p:nvPr>
        </p:nvSpPr>
        <p:spPr/>
        <p:txBody>
          <a:bodyPr/>
          <a:lstStyle/>
          <a:p>
            <a:fld id="{461EEA88-C55B-4469-A952-5DB94D728318}" type="slidenum">
              <a:rPr lang="en-US" altLang="ja-JP" smtClean="0"/>
              <a:pPr/>
              <a:t>35</a:t>
            </a:fld>
            <a:endParaRPr lang="en-US" altLang="ja-JP"/>
          </a:p>
        </p:txBody>
      </p:sp>
    </p:spTree>
    <p:extLst>
      <p:ext uri="{BB962C8B-B14F-4D97-AF65-F5344CB8AC3E}">
        <p14:creationId xmlns:p14="http://schemas.microsoft.com/office/powerpoint/2010/main" val="634452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29"/>
                                        </p:tgtEl>
                                        <p:attrNameLst>
                                          <p:attrName>style.visibility</p:attrName>
                                        </p:attrNameLst>
                                      </p:cBhvr>
                                      <p:to>
                                        <p:strVal val="visible"/>
                                      </p:to>
                                    </p:set>
                                    <p:animEffect transition="in" filter="fade">
                                      <p:cBhvr>
                                        <p:cTn id="11" dur="500"/>
                                        <p:tgtEl>
                                          <p:spTgt spid="29"/>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fade">
                                      <p:cBhvr>
                                        <p:cTn id="16" dur="500"/>
                                        <p:tgtEl>
                                          <p:spTgt spid="25"/>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6"/>
                                        </p:tgtEl>
                                        <p:attrNameLst>
                                          <p:attrName>style.visibility</p:attrName>
                                        </p:attrNameLst>
                                      </p:cBhvr>
                                      <p:to>
                                        <p:strVal val="visible"/>
                                      </p:to>
                                    </p:set>
                                    <p:animEffect transition="in" filter="fade">
                                      <p:cBhvr>
                                        <p:cTn id="21" dur="500"/>
                                        <p:tgtEl>
                                          <p:spTgt spid="26"/>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fade">
                                      <p:cBhvr>
                                        <p:cTn id="26" dur="500"/>
                                        <p:tgtEl>
                                          <p:spTgt spid="27"/>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30"/>
                                        </p:tgtEl>
                                        <p:attrNameLst>
                                          <p:attrName>style.visibility</p:attrName>
                                        </p:attrNameLst>
                                      </p:cBhvr>
                                      <p:to>
                                        <p:strVal val="visible"/>
                                      </p:to>
                                    </p:set>
                                    <p:animEffect transition="in" filter="fade">
                                      <p:cBhvr>
                                        <p:cTn id="31"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25" grpId="0" animBg="1"/>
      <p:bldP spid="26" grpId="0" animBg="1"/>
      <p:bldP spid="27" grpId="0" animBg="1"/>
      <p:bldP spid="29" grpId="0" animBg="1"/>
      <p:bldP spid="30"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 name="正方形/長方形 125"/>
          <p:cNvSpPr/>
          <p:nvPr/>
        </p:nvSpPr>
        <p:spPr>
          <a:xfrm>
            <a:off x="352353" y="963478"/>
            <a:ext cx="8526267" cy="5894522"/>
          </a:xfrm>
          <a:prstGeom prst="rect">
            <a:avLst/>
          </a:prstGeom>
          <a:gradFill>
            <a:gsLst>
              <a:gs pos="72000">
                <a:srgbClr val="FF99FF"/>
              </a:gs>
              <a:gs pos="2410">
                <a:schemeClr val="bg1"/>
              </a:gs>
              <a:gs pos="100000">
                <a:srgbClr val="FF66FF"/>
              </a:gs>
            </a:gsLst>
            <a:path path="circle">
              <a:fillToRect l="50000" t="50000" r="50000" b="50000"/>
            </a:path>
          </a:gradFill>
          <a:ln w="38100">
            <a:solidFill>
              <a:srgbClr val="FF66FF"/>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p:cNvSpPr txBox="1"/>
          <p:nvPr/>
        </p:nvSpPr>
        <p:spPr>
          <a:xfrm>
            <a:off x="4572666" y="628197"/>
            <a:ext cx="3867806" cy="894215"/>
          </a:xfrm>
          <a:prstGeom prst="roundRect">
            <a:avLst/>
          </a:prstGeom>
          <a:solidFill>
            <a:srgbClr val="FF66FF"/>
          </a:solidFill>
          <a:ln w="38100">
            <a:solidFill>
              <a:schemeClr val="bg1"/>
            </a:solidFill>
          </a:ln>
        </p:spPr>
        <p:style>
          <a:lnRef idx="3">
            <a:schemeClr val="lt1"/>
          </a:lnRef>
          <a:fillRef idx="1">
            <a:schemeClr val="accent1"/>
          </a:fillRef>
          <a:effectRef idx="1">
            <a:schemeClr val="accent1"/>
          </a:effectRef>
          <a:fontRef idx="minor">
            <a:schemeClr val="lt1"/>
          </a:fontRef>
        </p:style>
        <p:txBody>
          <a:bodyPr wrap="square" rtlCol="0" anchor="ctr">
            <a:noAutofit/>
          </a:bodyPr>
          <a:lstStyle/>
          <a:p>
            <a:r>
              <a:rPr kumimoji="1" lang="ja-JP" altLang="en-US" sz="2000" dirty="0" smtClean="0"/>
              <a:t>①計画策定</a:t>
            </a:r>
            <a:endParaRPr kumimoji="1" lang="en-US" altLang="ja-JP" sz="2000" dirty="0" smtClean="0"/>
          </a:p>
          <a:p>
            <a:r>
              <a:rPr lang="ja-JP" altLang="en-US" dirty="0"/>
              <a:t>　</a:t>
            </a:r>
            <a:r>
              <a:rPr kumimoji="1" lang="ja-JP" altLang="en-US" dirty="0" smtClean="0"/>
              <a:t>ミズベリング、民主導、住民参加</a:t>
            </a:r>
            <a:endParaRPr kumimoji="1" lang="ja-JP" altLang="en-US" dirty="0"/>
          </a:p>
        </p:txBody>
      </p:sp>
      <p:sp>
        <p:nvSpPr>
          <p:cNvPr id="6" name="テキスト ボックス 5"/>
          <p:cNvSpPr txBox="1"/>
          <p:nvPr/>
        </p:nvSpPr>
        <p:spPr>
          <a:xfrm>
            <a:off x="4572666" y="1929258"/>
            <a:ext cx="3867807" cy="869000"/>
          </a:xfrm>
          <a:prstGeom prst="roundRect">
            <a:avLst/>
          </a:prstGeom>
          <a:solidFill>
            <a:srgbClr val="00B0F0"/>
          </a:solidFill>
        </p:spPr>
        <p:style>
          <a:lnRef idx="3">
            <a:schemeClr val="lt1"/>
          </a:lnRef>
          <a:fillRef idx="1">
            <a:schemeClr val="accent1"/>
          </a:fillRef>
          <a:effectRef idx="1">
            <a:schemeClr val="accent1"/>
          </a:effectRef>
          <a:fontRef idx="minor">
            <a:schemeClr val="lt1"/>
          </a:fontRef>
        </p:style>
        <p:txBody>
          <a:bodyPr wrap="square" rtlCol="0" anchor="ctr">
            <a:noAutofit/>
          </a:bodyPr>
          <a:lstStyle/>
          <a:p>
            <a:r>
              <a:rPr kumimoji="1" lang="ja-JP" altLang="en-US" sz="2000" dirty="0" smtClean="0"/>
              <a:t>②作る（工事）</a:t>
            </a:r>
            <a:endParaRPr kumimoji="1" lang="en-US" altLang="ja-JP" sz="2000" dirty="0" smtClean="0"/>
          </a:p>
          <a:p>
            <a:pPr marL="179388" indent="-179388"/>
            <a:r>
              <a:rPr lang="ja-JP" altLang="en-US" dirty="0"/>
              <a:t>　</a:t>
            </a:r>
            <a:r>
              <a:rPr lang="ja-JP" altLang="en-US" dirty="0" smtClean="0"/>
              <a:t>河川管理者　または</a:t>
            </a:r>
            <a:endParaRPr lang="en-US" altLang="ja-JP" dirty="0" smtClean="0"/>
          </a:p>
          <a:p>
            <a:pPr marL="179388" indent="-179388"/>
            <a:r>
              <a:rPr lang="ja-JP" altLang="en-US" dirty="0" smtClean="0"/>
              <a:t>　それ以外（河川法</a:t>
            </a:r>
            <a:r>
              <a:rPr lang="ja-JP" altLang="en-US" dirty="0"/>
              <a:t>第</a:t>
            </a:r>
            <a:r>
              <a:rPr lang="en-US" altLang="ja-JP" dirty="0" smtClean="0"/>
              <a:t>20</a:t>
            </a:r>
            <a:r>
              <a:rPr lang="ja-JP" altLang="en-US" dirty="0" smtClean="0"/>
              <a:t>条工事など）</a:t>
            </a:r>
            <a:endParaRPr kumimoji="1" lang="ja-JP" altLang="en-US" sz="1600" dirty="0"/>
          </a:p>
        </p:txBody>
      </p:sp>
      <p:sp>
        <p:nvSpPr>
          <p:cNvPr id="7" name="テキスト ボックス 6"/>
          <p:cNvSpPr txBox="1"/>
          <p:nvPr/>
        </p:nvSpPr>
        <p:spPr>
          <a:xfrm>
            <a:off x="4572665" y="3205104"/>
            <a:ext cx="3867808" cy="851419"/>
          </a:xfrm>
          <a:prstGeom prst="roundRect">
            <a:avLst/>
          </a:prstGeom>
          <a:solidFill>
            <a:srgbClr val="00B0F0"/>
          </a:solidFill>
        </p:spPr>
        <p:style>
          <a:lnRef idx="3">
            <a:schemeClr val="lt1"/>
          </a:lnRef>
          <a:fillRef idx="1">
            <a:schemeClr val="accent1"/>
          </a:fillRef>
          <a:effectRef idx="1">
            <a:schemeClr val="accent1"/>
          </a:effectRef>
          <a:fontRef idx="minor">
            <a:schemeClr val="lt1"/>
          </a:fontRef>
        </p:style>
        <p:txBody>
          <a:bodyPr wrap="square" rtlCol="0" anchor="ctr">
            <a:noAutofit/>
          </a:bodyPr>
          <a:lstStyle/>
          <a:p>
            <a:r>
              <a:rPr kumimoji="1" lang="ja-JP" altLang="en-US" sz="2000" dirty="0" smtClean="0"/>
              <a:t>③借りる（占用）</a:t>
            </a:r>
            <a:endParaRPr kumimoji="1" lang="en-US" altLang="ja-JP" sz="2000" dirty="0" smtClean="0"/>
          </a:p>
          <a:p>
            <a:r>
              <a:rPr lang="ja-JP" altLang="en-US" dirty="0"/>
              <a:t>　</a:t>
            </a:r>
            <a:r>
              <a:rPr lang="ja-JP" altLang="en-US" dirty="0" smtClean="0"/>
              <a:t>様々な占用主体、占用期間</a:t>
            </a:r>
            <a:endParaRPr lang="en-US" altLang="ja-JP" dirty="0" smtClean="0"/>
          </a:p>
          <a:p>
            <a:r>
              <a:rPr kumimoji="1" lang="ja-JP" altLang="en-US" dirty="0"/>
              <a:t>　</a:t>
            </a:r>
            <a:r>
              <a:rPr kumimoji="1" lang="ja-JP" altLang="en-US" dirty="0" smtClean="0"/>
              <a:t>（河川法第</a:t>
            </a:r>
            <a:r>
              <a:rPr kumimoji="1" lang="en-US" altLang="ja-JP" dirty="0" smtClean="0"/>
              <a:t>24</a:t>
            </a:r>
            <a:r>
              <a:rPr kumimoji="1" lang="ja-JP" altLang="en-US" dirty="0" smtClean="0"/>
              <a:t>条）</a:t>
            </a:r>
            <a:endParaRPr kumimoji="1" lang="ja-JP" altLang="en-US" dirty="0"/>
          </a:p>
        </p:txBody>
      </p:sp>
      <p:sp>
        <p:nvSpPr>
          <p:cNvPr id="8" name="テキスト ボックス 7"/>
          <p:cNvSpPr txBox="1"/>
          <p:nvPr/>
        </p:nvSpPr>
        <p:spPr>
          <a:xfrm>
            <a:off x="4572667" y="4463369"/>
            <a:ext cx="3867805" cy="851419"/>
          </a:xfrm>
          <a:prstGeom prst="roundRect">
            <a:avLst/>
          </a:prstGeom>
          <a:solidFill>
            <a:srgbClr val="00B0F0"/>
          </a:solidFill>
        </p:spPr>
        <p:style>
          <a:lnRef idx="3">
            <a:schemeClr val="lt1"/>
          </a:lnRef>
          <a:fillRef idx="1">
            <a:schemeClr val="accent1"/>
          </a:fillRef>
          <a:effectRef idx="1">
            <a:schemeClr val="accent1"/>
          </a:effectRef>
          <a:fontRef idx="minor">
            <a:schemeClr val="lt1"/>
          </a:fontRef>
        </p:style>
        <p:txBody>
          <a:bodyPr wrap="square" rtlCol="0" anchor="ctr">
            <a:noAutofit/>
          </a:bodyPr>
          <a:lstStyle/>
          <a:p>
            <a:r>
              <a:rPr kumimoji="1" lang="ja-JP" altLang="en-US" sz="2000" dirty="0" smtClean="0"/>
              <a:t>④使う・作る（維持管理）</a:t>
            </a:r>
            <a:endParaRPr kumimoji="1" lang="en-US" altLang="ja-JP" sz="2000" dirty="0" smtClean="0"/>
          </a:p>
          <a:p>
            <a:r>
              <a:rPr lang="ja-JP" altLang="en-US" dirty="0"/>
              <a:t>　カフェ・船着場等（河川法第</a:t>
            </a:r>
            <a:r>
              <a:rPr lang="en-US" altLang="ja-JP" dirty="0"/>
              <a:t>26</a:t>
            </a:r>
            <a:r>
              <a:rPr lang="ja-JP" altLang="en-US" dirty="0"/>
              <a:t>条</a:t>
            </a:r>
            <a:r>
              <a:rPr lang="ja-JP" altLang="en-US" dirty="0" smtClean="0"/>
              <a:t>）</a:t>
            </a:r>
            <a:endParaRPr lang="en-US" altLang="ja-JP" dirty="0" smtClean="0"/>
          </a:p>
          <a:p>
            <a:r>
              <a:rPr lang="ja-JP" altLang="en-US" dirty="0" smtClean="0"/>
              <a:t>　占用料、使用料、ファンドレイジング</a:t>
            </a:r>
            <a:endParaRPr lang="en-US" altLang="ja-JP" dirty="0" smtClean="0"/>
          </a:p>
        </p:txBody>
      </p:sp>
      <p:sp>
        <p:nvSpPr>
          <p:cNvPr id="9" name="テキスト ボックス 8"/>
          <p:cNvSpPr txBox="1"/>
          <p:nvPr/>
        </p:nvSpPr>
        <p:spPr>
          <a:xfrm>
            <a:off x="4572665" y="5721634"/>
            <a:ext cx="3867807" cy="851419"/>
          </a:xfrm>
          <a:prstGeom prst="roundRect">
            <a:avLst/>
          </a:prstGeom>
          <a:solidFill>
            <a:srgbClr val="00B0F0"/>
          </a:solidFill>
        </p:spPr>
        <p:style>
          <a:lnRef idx="3">
            <a:schemeClr val="lt1"/>
          </a:lnRef>
          <a:fillRef idx="1">
            <a:schemeClr val="accent1"/>
          </a:fillRef>
          <a:effectRef idx="1">
            <a:schemeClr val="accent1"/>
          </a:effectRef>
          <a:fontRef idx="minor">
            <a:schemeClr val="lt1"/>
          </a:fontRef>
        </p:style>
        <p:txBody>
          <a:bodyPr wrap="square" rtlCol="0" anchor="ctr">
            <a:noAutofit/>
          </a:bodyPr>
          <a:lstStyle/>
          <a:p>
            <a:r>
              <a:rPr kumimoji="1" lang="ja-JP" altLang="en-US" sz="2000" dirty="0" smtClean="0"/>
              <a:t>⑤効果（事後評価）</a:t>
            </a:r>
            <a:endParaRPr kumimoji="1" lang="en-US" altLang="ja-JP" sz="2000" dirty="0" smtClean="0"/>
          </a:p>
          <a:p>
            <a:r>
              <a:rPr lang="ja-JP" altLang="en-US" dirty="0" smtClean="0"/>
              <a:t>　利用者数、川側の入り口数、収益</a:t>
            </a:r>
            <a:endParaRPr lang="en-US" altLang="ja-JP" dirty="0" smtClean="0"/>
          </a:p>
          <a:p>
            <a:r>
              <a:rPr kumimoji="1" lang="ja-JP" altLang="en-US" dirty="0"/>
              <a:t>　</a:t>
            </a:r>
            <a:r>
              <a:rPr kumimoji="1" lang="ja-JP" altLang="en-US" dirty="0" smtClean="0"/>
              <a:t>認知度、露出度、盛り上がり度</a:t>
            </a:r>
            <a:endParaRPr kumimoji="1" lang="ja-JP" altLang="en-US" dirty="0"/>
          </a:p>
        </p:txBody>
      </p:sp>
      <p:cxnSp>
        <p:nvCxnSpPr>
          <p:cNvPr id="14" name="カギ線コネクタ 13"/>
          <p:cNvCxnSpPr>
            <a:stCxn id="6" idx="2"/>
            <a:endCxn id="7" idx="0"/>
          </p:cNvCxnSpPr>
          <p:nvPr/>
        </p:nvCxnSpPr>
        <p:spPr>
          <a:xfrm rot="5400000">
            <a:off x="6303147" y="3001681"/>
            <a:ext cx="406846" cy="1"/>
          </a:xfrm>
          <a:prstGeom prst="bentConnector3">
            <a:avLst>
              <a:gd name="adj1" fmla="val 50000"/>
            </a:avLst>
          </a:prstGeom>
          <a:ln w="28575">
            <a:solidFill>
              <a:srgbClr val="FF0000"/>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15" name="カギ線コネクタ 14"/>
          <p:cNvCxnSpPr>
            <a:stCxn id="7" idx="2"/>
            <a:endCxn id="8" idx="0"/>
          </p:cNvCxnSpPr>
          <p:nvPr/>
        </p:nvCxnSpPr>
        <p:spPr>
          <a:xfrm rot="16200000" flipH="1">
            <a:off x="6303146" y="4259945"/>
            <a:ext cx="406846" cy="1"/>
          </a:xfrm>
          <a:prstGeom prst="bentConnector3">
            <a:avLst>
              <a:gd name="adj1" fmla="val 50000"/>
            </a:avLst>
          </a:prstGeom>
          <a:ln w="28575">
            <a:solidFill>
              <a:srgbClr val="FF0000"/>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18" name="カギ線コネクタ 17"/>
          <p:cNvCxnSpPr>
            <a:stCxn id="8" idx="2"/>
            <a:endCxn id="9" idx="0"/>
          </p:cNvCxnSpPr>
          <p:nvPr/>
        </p:nvCxnSpPr>
        <p:spPr>
          <a:xfrm rot="5400000">
            <a:off x="6303147" y="5518211"/>
            <a:ext cx="406846" cy="1"/>
          </a:xfrm>
          <a:prstGeom prst="bentConnector3">
            <a:avLst>
              <a:gd name="adj1" fmla="val 50000"/>
            </a:avLst>
          </a:prstGeom>
          <a:ln w="28575">
            <a:solidFill>
              <a:srgbClr val="FF0000"/>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28" name="カギ線コネクタ 27"/>
          <p:cNvCxnSpPr>
            <a:stCxn id="4" idx="2"/>
            <a:endCxn id="6" idx="0"/>
          </p:cNvCxnSpPr>
          <p:nvPr/>
        </p:nvCxnSpPr>
        <p:spPr>
          <a:xfrm rot="16200000" flipH="1">
            <a:off x="6303146" y="1725834"/>
            <a:ext cx="406846" cy="1"/>
          </a:xfrm>
          <a:prstGeom prst="bentConnector3">
            <a:avLst>
              <a:gd name="adj1" fmla="val 50000"/>
            </a:avLst>
          </a:prstGeom>
          <a:ln w="28575">
            <a:solidFill>
              <a:srgbClr val="FF0000"/>
            </a:solidFill>
            <a:tailEnd type="triangle" w="lg" len="med"/>
          </a:ln>
        </p:spPr>
        <p:style>
          <a:lnRef idx="1">
            <a:schemeClr val="accent1"/>
          </a:lnRef>
          <a:fillRef idx="0">
            <a:schemeClr val="accent1"/>
          </a:fillRef>
          <a:effectRef idx="0">
            <a:schemeClr val="accent1"/>
          </a:effectRef>
          <a:fontRef idx="minor">
            <a:schemeClr val="tx1"/>
          </a:fontRef>
        </p:style>
      </p:cxnSp>
      <p:sp>
        <p:nvSpPr>
          <p:cNvPr id="124" name="テキスト ボックス 123"/>
          <p:cNvSpPr txBox="1"/>
          <p:nvPr/>
        </p:nvSpPr>
        <p:spPr>
          <a:xfrm>
            <a:off x="0" y="7954"/>
            <a:ext cx="9144000" cy="584775"/>
          </a:xfrm>
          <a:prstGeom prst="rect">
            <a:avLst/>
          </a:prstGeom>
          <a:solidFill>
            <a:srgbClr val="00B0F0"/>
          </a:solidFill>
          <a:ln>
            <a:solidFill>
              <a:srgbClr val="00B0F0"/>
            </a:solidFill>
          </a:ln>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pPr algn="ctr"/>
            <a:r>
              <a:rPr lang="ja-JP" altLang="en-US" sz="3200" b="1" dirty="0" smtClean="0">
                <a:latin typeface="HGP創英角ｺﾞｼｯｸUB" panose="020B0900000000000000" pitchFamily="50" charset="-128"/>
                <a:ea typeface="HGP創英角ｺﾞｼｯｸUB" panose="020B0900000000000000" pitchFamily="50" charset="-128"/>
              </a:rPr>
              <a:t>水辺利用のＰＤＣＡサイクル</a:t>
            </a:r>
            <a:endParaRPr kumimoji="1" lang="ja-JP" altLang="en-US" sz="3200" b="1" dirty="0">
              <a:latin typeface="HGP創英角ｺﾞｼｯｸUB" panose="020B0900000000000000" pitchFamily="50" charset="-128"/>
              <a:ea typeface="HGP創英角ｺﾞｼｯｸUB" panose="020B0900000000000000" pitchFamily="50" charset="-128"/>
            </a:endParaRPr>
          </a:p>
        </p:txBody>
      </p:sp>
      <p:sp>
        <p:nvSpPr>
          <p:cNvPr id="144" name="テキスト ボックス 143"/>
          <p:cNvSpPr txBox="1"/>
          <p:nvPr/>
        </p:nvSpPr>
        <p:spPr>
          <a:xfrm>
            <a:off x="523871" y="5721633"/>
            <a:ext cx="3867809" cy="851419"/>
          </a:xfrm>
          <a:prstGeom prst="roundRect">
            <a:avLst/>
          </a:prstGeom>
          <a:solidFill>
            <a:srgbClr val="00B0F0"/>
          </a:solidFill>
        </p:spPr>
        <p:style>
          <a:lnRef idx="3">
            <a:schemeClr val="lt1"/>
          </a:lnRef>
          <a:fillRef idx="1">
            <a:schemeClr val="accent1"/>
          </a:fillRef>
          <a:effectRef idx="1">
            <a:schemeClr val="accent1"/>
          </a:effectRef>
          <a:fontRef idx="minor">
            <a:schemeClr val="lt1"/>
          </a:fontRef>
        </p:style>
        <p:txBody>
          <a:bodyPr wrap="square" rtlCol="0" anchor="ctr">
            <a:noAutofit/>
          </a:bodyPr>
          <a:lstStyle/>
          <a:p>
            <a:r>
              <a:rPr kumimoji="1" lang="ja-JP" altLang="en-US" sz="2000" dirty="0" smtClean="0"/>
              <a:t>⑥計画の拡充・見直し</a:t>
            </a:r>
            <a:endParaRPr kumimoji="1" lang="ja-JP" altLang="en-US" dirty="0"/>
          </a:p>
        </p:txBody>
      </p:sp>
      <p:cxnSp>
        <p:nvCxnSpPr>
          <p:cNvPr id="157" name="カギ線コネクタ 156"/>
          <p:cNvCxnSpPr>
            <a:stCxn id="144" idx="1"/>
            <a:endCxn id="4" idx="1"/>
          </p:cNvCxnSpPr>
          <p:nvPr/>
        </p:nvCxnSpPr>
        <p:spPr>
          <a:xfrm rot="10800000" flipH="1">
            <a:off x="523870" y="1075305"/>
            <a:ext cx="4048795" cy="5072038"/>
          </a:xfrm>
          <a:prstGeom prst="bentConnector3">
            <a:avLst>
              <a:gd name="adj1" fmla="val -9021"/>
            </a:avLst>
          </a:prstGeom>
          <a:ln w="28575">
            <a:solidFill>
              <a:srgbClr val="FF0000"/>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158" name="カギ線コネクタ 157"/>
          <p:cNvCxnSpPr>
            <a:stCxn id="9" idx="1"/>
            <a:endCxn id="144" idx="3"/>
          </p:cNvCxnSpPr>
          <p:nvPr/>
        </p:nvCxnSpPr>
        <p:spPr>
          <a:xfrm rot="10800000">
            <a:off x="4391681" y="6147344"/>
            <a:ext cx="180985" cy="1"/>
          </a:xfrm>
          <a:prstGeom prst="bentConnector3">
            <a:avLst>
              <a:gd name="adj1" fmla="val 50000"/>
            </a:avLst>
          </a:prstGeom>
          <a:ln w="28575">
            <a:solidFill>
              <a:srgbClr val="FF0000"/>
            </a:solidFill>
            <a:tailEnd type="triangle" w="lg" len="med"/>
          </a:ln>
        </p:spPr>
        <p:style>
          <a:lnRef idx="1">
            <a:schemeClr val="accent1"/>
          </a:lnRef>
          <a:fillRef idx="0">
            <a:schemeClr val="accent1"/>
          </a:fillRef>
          <a:effectRef idx="0">
            <a:schemeClr val="accent1"/>
          </a:effectRef>
          <a:fontRef idx="minor">
            <a:schemeClr val="tx1"/>
          </a:fontRef>
        </p:style>
      </p:cxnSp>
      <p:sp>
        <p:nvSpPr>
          <p:cNvPr id="164" name="雲形吹き出し 163"/>
          <p:cNvSpPr/>
          <p:nvPr/>
        </p:nvSpPr>
        <p:spPr>
          <a:xfrm>
            <a:off x="352353" y="5143842"/>
            <a:ext cx="1987117" cy="577791"/>
          </a:xfrm>
          <a:prstGeom prst="cloudCallout">
            <a:avLst>
              <a:gd name="adj1" fmla="val 15703"/>
              <a:gd name="adj2" fmla="val 71596"/>
            </a:avLst>
          </a:prstGeom>
          <a:solidFill>
            <a:srgbClr val="FFC000"/>
          </a:solidFill>
          <a:ln>
            <a:solidFill>
              <a:srgbClr val="FFC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altLang="ja-JP" dirty="0"/>
              <a:t>A</a:t>
            </a:r>
            <a:r>
              <a:rPr kumimoji="1" lang="ja-JP" altLang="en-US" dirty="0" smtClean="0"/>
              <a:t>（</a:t>
            </a:r>
            <a:r>
              <a:rPr kumimoji="1" lang="en-US" altLang="ja-JP" dirty="0" smtClean="0"/>
              <a:t>Action</a:t>
            </a:r>
            <a:r>
              <a:rPr kumimoji="1" lang="ja-JP" altLang="en-US" dirty="0" smtClean="0"/>
              <a:t>）</a:t>
            </a:r>
            <a:endParaRPr kumimoji="1" lang="ja-JP" altLang="en-US" dirty="0"/>
          </a:p>
        </p:txBody>
      </p:sp>
      <p:sp>
        <p:nvSpPr>
          <p:cNvPr id="31" name="テキスト ボックス 30"/>
          <p:cNvSpPr txBox="1"/>
          <p:nvPr/>
        </p:nvSpPr>
        <p:spPr>
          <a:xfrm>
            <a:off x="2699792" y="620688"/>
            <a:ext cx="6048672" cy="1512168"/>
          </a:xfrm>
          <a:prstGeom prst="roundRect">
            <a:avLst/>
          </a:prstGeom>
          <a:solidFill>
            <a:srgbClr val="FF66FF"/>
          </a:solidFill>
          <a:ln w="38100">
            <a:solidFill>
              <a:schemeClr val="bg1"/>
            </a:solidFill>
          </a:ln>
        </p:spPr>
        <p:style>
          <a:lnRef idx="3">
            <a:schemeClr val="lt1"/>
          </a:lnRef>
          <a:fillRef idx="1">
            <a:schemeClr val="accent1"/>
          </a:fillRef>
          <a:effectRef idx="1">
            <a:schemeClr val="accent1"/>
          </a:effectRef>
          <a:fontRef idx="minor">
            <a:schemeClr val="lt1"/>
          </a:fontRef>
        </p:style>
        <p:txBody>
          <a:bodyPr wrap="square" rtlCol="0" anchor="ctr">
            <a:noAutofit/>
          </a:bodyPr>
          <a:lstStyle/>
          <a:p>
            <a:r>
              <a:rPr kumimoji="1" lang="ja-JP" altLang="en-US" sz="2000" dirty="0" smtClean="0">
                <a:solidFill>
                  <a:schemeClr val="tx1"/>
                </a:solidFill>
                <a:latin typeface="HGP創英角ｺﾞｼｯｸUB" panose="020B0900000000000000" pitchFamily="50" charset="-128"/>
                <a:ea typeface="HGP創英角ｺﾞｼｯｸUB" panose="020B0900000000000000" pitchFamily="50" charset="-128"/>
              </a:rPr>
              <a:t>①計画提案</a:t>
            </a:r>
            <a:endParaRPr kumimoji="1" lang="en-US" altLang="ja-JP" sz="2000" dirty="0" smtClean="0">
              <a:solidFill>
                <a:schemeClr val="tx1"/>
              </a:solidFill>
              <a:latin typeface="HGP創英角ｺﾞｼｯｸUB" panose="020B0900000000000000" pitchFamily="50" charset="-128"/>
              <a:ea typeface="HGP創英角ｺﾞｼｯｸUB" panose="020B0900000000000000" pitchFamily="50" charset="-128"/>
            </a:endParaRPr>
          </a:p>
          <a:p>
            <a:endParaRPr lang="en-US" altLang="ja-JP" sz="2000" dirty="0">
              <a:solidFill>
                <a:schemeClr val="tx1"/>
              </a:solidFill>
            </a:endParaRPr>
          </a:p>
          <a:p>
            <a:r>
              <a:rPr lang="ja-JP" altLang="en-US" dirty="0" smtClean="0">
                <a:solidFill>
                  <a:schemeClr val="tx1"/>
                </a:solidFill>
              </a:rPr>
              <a:t>住民、企業、ＮＰＯから、</a:t>
            </a:r>
            <a:r>
              <a:rPr kumimoji="1" lang="ja-JP" altLang="en-US" dirty="0" smtClean="0">
                <a:solidFill>
                  <a:schemeClr val="tx1"/>
                </a:solidFill>
              </a:rPr>
              <a:t>やりたいことを提案する</a:t>
            </a:r>
            <a:endParaRPr kumimoji="1" lang="en-US" altLang="ja-JP" dirty="0" smtClean="0">
              <a:solidFill>
                <a:schemeClr val="tx1"/>
              </a:solidFill>
            </a:endParaRPr>
          </a:p>
          <a:p>
            <a:endParaRPr lang="en-US" altLang="ja-JP" dirty="0">
              <a:solidFill>
                <a:schemeClr val="tx1"/>
              </a:solidFill>
            </a:endParaRPr>
          </a:p>
          <a:p>
            <a:r>
              <a:rPr kumimoji="1" lang="ja-JP" altLang="en-US" dirty="0" smtClean="0">
                <a:solidFill>
                  <a:schemeClr val="tx1"/>
                </a:solidFill>
              </a:rPr>
              <a:t>行政（都市、公園、道路、河川、港湾など）に相談</a:t>
            </a:r>
            <a:endParaRPr kumimoji="1" lang="ja-JP" altLang="en-US" dirty="0">
              <a:solidFill>
                <a:schemeClr val="tx1"/>
              </a:solidFill>
            </a:endParaRPr>
          </a:p>
        </p:txBody>
      </p:sp>
      <p:sp>
        <p:nvSpPr>
          <p:cNvPr id="33" name="テキスト ボックス 32"/>
          <p:cNvSpPr txBox="1"/>
          <p:nvPr/>
        </p:nvSpPr>
        <p:spPr>
          <a:xfrm>
            <a:off x="2699792" y="2188822"/>
            <a:ext cx="6048672" cy="1800200"/>
          </a:xfrm>
          <a:prstGeom prst="roundRect">
            <a:avLst/>
          </a:prstGeom>
          <a:solidFill>
            <a:srgbClr val="FF66FF"/>
          </a:solidFill>
          <a:ln w="38100">
            <a:solidFill>
              <a:schemeClr val="bg1"/>
            </a:solidFill>
          </a:ln>
        </p:spPr>
        <p:style>
          <a:lnRef idx="3">
            <a:schemeClr val="lt1"/>
          </a:lnRef>
          <a:fillRef idx="1">
            <a:schemeClr val="accent1"/>
          </a:fillRef>
          <a:effectRef idx="1">
            <a:schemeClr val="accent1"/>
          </a:effectRef>
          <a:fontRef idx="minor">
            <a:schemeClr val="lt1"/>
          </a:fontRef>
        </p:style>
        <p:txBody>
          <a:bodyPr wrap="square" rtlCol="0" anchor="ctr">
            <a:noAutofit/>
          </a:bodyPr>
          <a:lstStyle/>
          <a:p>
            <a:r>
              <a:rPr lang="ja-JP" altLang="en-US" sz="2000" dirty="0" smtClean="0">
                <a:solidFill>
                  <a:schemeClr val="tx1"/>
                </a:solidFill>
                <a:latin typeface="HGP創英角ｺﾞｼｯｸUB" panose="020B0900000000000000" pitchFamily="50" charset="-128"/>
                <a:ea typeface="HGP創英角ｺﾞｼｯｸUB" panose="020B0900000000000000" pitchFamily="50" charset="-128"/>
              </a:rPr>
              <a:t>②地域の合意</a:t>
            </a:r>
            <a:endParaRPr lang="en-US" altLang="ja-JP" sz="2000" dirty="0" smtClean="0">
              <a:solidFill>
                <a:schemeClr val="tx1"/>
              </a:solidFill>
              <a:latin typeface="HGP創英角ｺﾞｼｯｸUB" panose="020B0900000000000000" pitchFamily="50" charset="-128"/>
              <a:ea typeface="HGP創英角ｺﾞｼｯｸUB" panose="020B0900000000000000" pitchFamily="50" charset="-128"/>
            </a:endParaRPr>
          </a:p>
          <a:p>
            <a:endParaRPr lang="en-US" altLang="ja-JP" sz="2000" dirty="0" smtClean="0">
              <a:solidFill>
                <a:schemeClr val="tx1"/>
              </a:solidFill>
            </a:endParaRPr>
          </a:p>
          <a:p>
            <a:r>
              <a:rPr lang="ja-JP" altLang="en-US" dirty="0" smtClean="0">
                <a:solidFill>
                  <a:schemeClr val="tx1"/>
                </a:solidFill>
              </a:rPr>
              <a:t>協議会設置、住民説明会</a:t>
            </a:r>
            <a:endParaRPr lang="en-US" altLang="ja-JP" dirty="0" smtClean="0">
              <a:solidFill>
                <a:schemeClr val="tx1"/>
              </a:solidFill>
            </a:endParaRPr>
          </a:p>
          <a:p>
            <a:endParaRPr lang="en-US" altLang="ja-JP" dirty="0">
              <a:solidFill>
                <a:schemeClr val="tx1"/>
              </a:solidFill>
            </a:endParaRPr>
          </a:p>
          <a:p>
            <a:r>
              <a:rPr lang="ja-JP" altLang="en-US" dirty="0" smtClean="0">
                <a:solidFill>
                  <a:schemeClr val="tx1"/>
                </a:solidFill>
              </a:rPr>
              <a:t>　（まち）</a:t>
            </a:r>
            <a:r>
              <a:rPr lang="ja-JP" altLang="en-US" dirty="0" smtClean="0">
                <a:solidFill>
                  <a:schemeClr val="tx1"/>
                </a:solidFill>
                <a:latin typeface="+mj-ea"/>
                <a:ea typeface="+mj-ea"/>
              </a:rPr>
              <a:t>都市再生整備計画区域</a:t>
            </a:r>
            <a:endParaRPr lang="en-US" altLang="ja-JP" dirty="0" smtClean="0">
              <a:solidFill>
                <a:schemeClr val="tx1"/>
              </a:solidFill>
              <a:latin typeface="+mj-ea"/>
              <a:ea typeface="+mj-ea"/>
            </a:endParaRPr>
          </a:p>
          <a:p>
            <a:r>
              <a:rPr lang="ja-JP" altLang="en-US" dirty="0">
                <a:solidFill>
                  <a:schemeClr val="tx1"/>
                </a:solidFill>
                <a:latin typeface="+mj-ea"/>
                <a:ea typeface="+mj-ea"/>
              </a:rPr>
              <a:t>　</a:t>
            </a:r>
            <a:r>
              <a:rPr lang="ja-JP" altLang="en-US" dirty="0" smtClean="0">
                <a:solidFill>
                  <a:schemeClr val="tx1"/>
                </a:solidFill>
                <a:latin typeface="+mj-ea"/>
                <a:ea typeface="+mj-ea"/>
              </a:rPr>
              <a:t>（河川）都市</a:t>
            </a:r>
            <a:r>
              <a:rPr lang="ja-JP" altLang="en-US" dirty="0">
                <a:solidFill>
                  <a:schemeClr val="tx1"/>
                </a:solidFill>
                <a:latin typeface="+mj-ea"/>
                <a:ea typeface="+mj-ea"/>
              </a:rPr>
              <a:t>・地域再生等利用</a:t>
            </a:r>
            <a:r>
              <a:rPr lang="ja-JP" altLang="en-US" dirty="0" smtClean="0">
                <a:solidFill>
                  <a:schemeClr val="tx1"/>
                </a:solidFill>
                <a:latin typeface="+mj-ea"/>
                <a:ea typeface="+mj-ea"/>
              </a:rPr>
              <a:t>区域</a:t>
            </a:r>
            <a:r>
              <a:rPr kumimoji="1" lang="ja-JP" altLang="en-US" dirty="0" smtClean="0">
                <a:solidFill>
                  <a:schemeClr val="tx1"/>
                </a:solidFill>
              </a:rPr>
              <a:t>　　などの指定</a:t>
            </a:r>
            <a:endParaRPr kumimoji="1" lang="ja-JP" altLang="en-US" dirty="0">
              <a:solidFill>
                <a:schemeClr val="tx1"/>
              </a:solidFill>
            </a:endParaRPr>
          </a:p>
        </p:txBody>
      </p:sp>
      <p:sp>
        <p:nvSpPr>
          <p:cNvPr id="34" name="テキスト ボックス 33"/>
          <p:cNvSpPr txBox="1"/>
          <p:nvPr/>
        </p:nvSpPr>
        <p:spPr>
          <a:xfrm>
            <a:off x="2699792" y="4038972"/>
            <a:ext cx="6048672" cy="1512168"/>
          </a:xfrm>
          <a:prstGeom prst="roundRect">
            <a:avLst/>
          </a:prstGeom>
          <a:solidFill>
            <a:srgbClr val="FF66FF"/>
          </a:solidFill>
          <a:ln w="38100">
            <a:solidFill>
              <a:schemeClr val="bg1"/>
            </a:solidFill>
          </a:ln>
        </p:spPr>
        <p:style>
          <a:lnRef idx="3">
            <a:schemeClr val="lt1"/>
          </a:lnRef>
          <a:fillRef idx="1">
            <a:schemeClr val="accent1"/>
          </a:fillRef>
          <a:effectRef idx="1">
            <a:schemeClr val="accent1"/>
          </a:effectRef>
          <a:fontRef idx="minor">
            <a:schemeClr val="lt1"/>
          </a:fontRef>
        </p:style>
        <p:txBody>
          <a:bodyPr wrap="square" rtlCol="0" anchor="ctr">
            <a:noAutofit/>
          </a:bodyPr>
          <a:lstStyle/>
          <a:p>
            <a:r>
              <a:rPr lang="ja-JP" altLang="en-US" sz="2000" dirty="0" smtClean="0">
                <a:solidFill>
                  <a:schemeClr val="tx1"/>
                </a:solidFill>
                <a:latin typeface="HGP創英角ｺﾞｼｯｸUB" panose="020B0900000000000000" pitchFamily="50" charset="-128"/>
                <a:ea typeface="HGP創英角ｺﾞｼｯｸUB" panose="020B0900000000000000" pitchFamily="50" charset="-128"/>
              </a:rPr>
              <a:t>③資金調達</a:t>
            </a:r>
            <a:endParaRPr lang="en-US" altLang="ja-JP" sz="2000" dirty="0" smtClean="0">
              <a:solidFill>
                <a:schemeClr val="tx1"/>
              </a:solidFill>
              <a:latin typeface="HGP創英角ｺﾞｼｯｸUB" panose="020B0900000000000000" pitchFamily="50" charset="-128"/>
              <a:ea typeface="HGP創英角ｺﾞｼｯｸUB" panose="020B0900000000000000" pitchFamily="50" charset="-128"/>
            </a:endParaRPr>
          </a:p>
          <a:p>
            <a:endParaRPr lang="en-US" altLang="ja-JP" sz="2000" dirty="0" smtClean="0">
              <a:solidFill>
                <a:schemeClr val="tx1"/>
              </a:solidFill>
            </a:endParaRPr>
          </a:p>
          <a:p>
            <a:r>
              <a:rPr lang="ja-JP" altLang="en-US" dirty="0" smtClean="0">
                <a:solidFill>
                  <a:schemeClr val="tx1"/>
                </a:solidFill>
              </a:rPr>
              <a:t>基盤整備：行政</a:t>
            </a:r>
            <a:r>
              <a:rPr lang="ja-JP" altLang="en-US" dirty="0">
                <a:solidFill>
                  <a:schemeClr val="tx1"/>
                </a:solidFill>
              </a:rPr>
              <a:t>　</a:t>
            </a:r>
            <a:r>
              <a:rPr lang="ja-JP" altLang="en-US" dirty="0" smtClean="0">
                <a:solidFill>
                  <a:schemeClr val="tx1"/>
                </a:solidFill>
              </a:rPr>
              <a:t>（税金）</a:t>
            </a:r>
            <a:endParaRPr lang="en-US" altLang="ja-JP" dirty="0" smtClean="0">
              <a:solidFill>
                <a:schemeClr val="tx1"/>
              </a:solidFill>
            </a:endParaRPr>
          </a:p>
          <a:p>
            <a:endParaRPr lang="en-US" altLang="ja-JP" dirty="0" smtClean="0">
              <a:solidFill>
                <a:schemeClr val="tx1"/>
              </a:solidFill>
            </a:endParaRPr>
          </a:p>
          <a:p>
            <a:r>
              <a:rPr lang="ja-JP" altLang="en-US" dirty="0" smtClean="0">
                <a:solidFill>
                  <a:schemeClr val="tx1"/>
                </a:solidFill>
              </a:rPr>
              <a:t>利用施設：企業、法人、個人（助成金、寄付金、融資など）</a:t>
            </a:r>
            <a:endParaRPr kumimoji="1" lang="ja-JP" altLang="en-US" dirty="0">
              <a:solidFill>
                <a:schemeClr val="tx1"/>
              </a:solidFill>
            </a:endParaRPr>
          </a:p>
        </p:txBody>
      </p:sp>
      <p:sp>
        <p:nvSpPr>
          <p:cNvPr id="161" name="雲形吹き出し 160"/>
          <p:cNvSpPr/>
          <p:nvPr/>
        </p:nvSpPr>
        <p:spPr>
          <a:xfrm>
            <a:off x="7415620" y="549446"/>
            <a:ext cx="1609075" cy="414031"/>
          </a:xfrm>
          <a:prstGeom prst="cloudCallout">
            <a:avLst>
              <a:gd name="adj1" fmla="val -56759"/>
              <a:gd name="adj2" fmla="val 22481"/>
            </a:avLst>
          </a:prstGeom>
          <a:solidFill>
            <a:srgbClr val="FFC000"/>
          </a:solidFill>
          <a:ln>
            <a:solidFill>
              <a:srgbClr val="FFC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kumimoji="1" lang="ja-JP" altLang="en-US" dirty="0" smtClean="0"/>
              <a:t>Ｐ（</a:t>
            </a:r>
            <a:r>
              <a:rPr kumimoji="1" lang="en-US" altLang="ja-JP" dirty="0" smtClean="0"/>
              <a:t>Plan</a:t>
            </a:r>
            <a:r>
              <a:rPr kumimoji="1" lang="ja-JP" altLang="en-US" dirty="0" smtClean="0"/>
              <a:t>）</a:t>
            </a:r>
            <a:endParaRPr kumimoji="1" lang="ja-JP" altLang="en-US" dirty="0"/>
          </a:p>
        </p:txBody>
      </p:sp>
      <p:sp>
        <p:nvSpPr>
          <p:cNvPr id="163" name="雲形吹き出し 162"/>
          <p:cNvSpPr/>
          <p:nvPr/>
        </p:nvSpPr>
        <p:spPr>
          <a:xfrm>
            <a:off x="7415620" y="5498629"/>
            <a:ext cx="1687000" cy="418695"/>
          </a:xfrm>
          <a:prstGeom prst="cloudCallout">
            <a:avLst>
              <a:gd name="adj1" fmla="val -56759"/>
              <a:gd name="adj2" fmla="val 22481"/>
            </a:avLst>
          </a:prstGeom>
          <a:solidFill>
            <a:srgbClr val="FFC000"/>
          </a:solidFill>
          <a:ln>
            <a:solidFill>
              <a:srgbClr val="FFC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kumimoji="1" lang="en-US" altLang="ja-JP" dirty="0" smtClean="0"/>
              <a:t>C</a:t>
            </a:r>
            <a:r>
              <a:rPr kumimoji="1" lang="ja-JP" altLang="en-US" dirty="0" smtClean="0"/>
              <a:t>（</a:t>
            </a:r>
            <a:r>
              <a:rPr kumimoji="1" lang="en-US" altLang="ja-JP" dirty="0" smtClean="0"/>
              <a:t>Check</a:t>
            </a:r>
            <a:r>
              <a:rPr kumimoji="1" lang="ja-JP" altLang="en-US" dirty="0" smtClean="0"/>
              <a:t>）</a:t>
            </a:r>
            <a:endParaRPr kumimoji="1" lang="ja-JP" altLang="en-US" dirty="0"/>
          </a:p>
        </p:txBody>
      </p:sp>
      <p:sp>
        <p:nvSpPr>
          <p:cNvPr id="184" name="雲形吹き出し 183"/>
          <p:cNvSpPr/>
          <p:nvPr/>
        </p:nvSpPr>
        <p:spPr>
          <a:xfrm>
            <a:off x="7524328" y="3140968"/>
            <a:ext cx="1609075" cy="577791"/>
          </a:xfrm>
          <a:prstGeom prst="cloudCallout">
            <a:avLst>
              <a:gd name="adj1" fmla="val -18221"/>
              <a:gd name="adj2" fmla="val 168005"/>
            </a:avLst>
          </a:prstGeom>
          <a:solidFill>
            <a:srgbClr val="FFC000"/>
          </a:solidFill>
          <a:ln>
            <a:solidFill>
              <a:srgbClr val="FFC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kumimoji="1" lang="en-US" altLang="ja-JP" dirty="0" smtClean="0"/>
              <a:t>D</a:t>
            </a:r>
            <a:r>
              <a:rPr kumimoji="1" lang="ja-JP" altLang="en-US" dirty="0" smtClean="0"/>
              <a:t>（</a:t>
            </a:r>
            <a:r>
              <a:rPr kumimoji="1" lang="en-US" altLang="ja-JP" dirty="0" smtClean="0"/>
              <a:t>Do</a:t>
            </a:r>
            <a:r>
              <a:rPr kumimoji="1" lang="ja-JP" altLang="en-US" dirty="0" smtClean="0"/>
              <a:t>）</a:t>
            </a:r>
            <a:endParaRPr kumimoji="1" lang="ja-JP" altLang="en-US" dirty="0"/>
          </a:p>
        </p:txBody>
      </p:sp>
      <p:sp>
        <p:nvSpPr>
          <p:cNvPr id="183" name="雲形吹き出し 182"/>
          <p:cNvSpPr/>
          <p:nvPr/>
        </p:nvSpPr>
        <p:spPr>
          <a:xfrm>
            <a:off x="7534925" y="3211249"/>
            <a:ext cx="1609075" cy="577791"/>
          </a:xfrm>
          <a:prstGeom prst="cloudCallout">
            <a:avLst>
              <a:gd name="adj1" fmla="val -33244"/>
              <a:gd name="adj2" fmla="val -124863"/>
            </a:avLst>
          </a:prstGeom>
          <a:solidFill>
            <a:srgbClr val="FFC000"/>
          </a:solidFill>
          <a:ln>
            <a:solidFill>
              <a:srgbClr val="FFC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kumimoji="1" lang="en-US" altLang="ja-JP" dirty="0" smtClean="0"/>
              <a:t>D</a:t>
            </a:r>
            <a:r>
              <a:rPr kumimoji="1" lang="ja-JP" altLang="en-US" dirty="0" smtClean="0"/>
              <a:t>（</a:t>
            </a:r>
            <a:r>
              <a:rPr kumimoji="1" lang="en-US" altLang="ja-JP" dirty="0" smtClean="0"/>
              <a:t>Do</a:t>
            </a:r>
            <a:r>
              <a:rPr kumimoji="1" lang="ja-JP" altLang="en-US" dirty="0" smtClean="0"/>
              <a:t>）</a:t>
            </a:r>
            <a:endParaRPr kumimoji="1" lang="ja-JP" altLang="en-US" dirty="0"/>
          </a:p>
        </p:txBody>
      </p:sp>
      <p:sp>
        <p:nvSpPr>
          <p:cNvPr id="5" name="スライド番号プレースホルダー 4"/>
          <p:cNvSpPr>
            <a:spLocks noGrp="1"/>
          </p:cNvSpPr>
          <p:nvPr>
            <p:ph type="sldNum" sz="quarter" idx="12"/>
          </p:nvPr>
        </p:nvSpPr>
        <p:spPr/>
        <p:txBody>
          <a:bodyPr/>
          <a:lstStyle/>
          <a:p>
            <a:fld id="{461EEA88-C55B-4469-A952-5DB94D728318}" type="slidenum">
              <a:rPr lang="en-US" altLang="ja-JP" smtClean="0"/>
              <a:pPr/>
              <a:t>36</a:t>
            </a:fld>
            <a:endParaRPr lang="en-US" altLang="ja-JP"/>
          </a:p>
        </p:txBody>
      </p:sp>
    </p:spTree>
    <p:extLst>
      <p:ext uri="{BB962C8B-B14F-4D97-AF65-F5344CB8AC3E}">
        <p14:creationId xmlns:p14="http://schemas.microsoft.com/office/powerpoint/2010/main" val="1370199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3" grpId="0" animBg="1"/>
      <p:bldP spid="34"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テキスト ボックス 7"/>
          <p:cNvSpPr txBox="1"/>
          <p:nvPr/>
        </p:nvSpPr>
        <p:spPr>
          <a:xfrm>
            <a:off x="2781285" y="3229563"/>
            <a:ext cx="738664" cy="2400657"/>
          </a:xfrm>
          <a:prstGeom prst="rect">
            <a:avLst/>
          </a:prstGeom>
          <a:noFill/>
        </p:spPr>
        <p:txBody>
          <a:bodyPr vert="eaVert" wrap="none" rtlCol="0">
            <a:spAutoFit/>
          </a:bodyPr>
          <a:lstStyle/>
          <a:p>
            <a:r>
              <a:rPr kumimoji="1" lang="ja-JP" altLang="en-US" sz="3600" dirty="0" smtClean="0">
                <a:solidFill>
                  <a:schemeClr val="bg1"/>
                </a:solidFill>
                <a:latin typeface="HGS創英角ｺﾞｼｯｸUB" panose="020B0900000000000000" pitchFamily="50" charset="-128"/>
                <a:ea typeface="HGS創英角ｺﾞｼｯｸUB" panose="020B0900000000000000" pitchFamily="50" charset="-128"/>
              </a:rPr>
              <a:t>利　用　者</a:t>
            </a:r>
            <a:endParaRPr kumimoji="1" lang="ja-JP" altLang="en-US" sz="3600" dirty="0">
              <a:solidFill>
                <a:schemeClr val="bg1"/>
              </a:solidFill>
              <a:latin typeface="HGS創英角ｺﾞｼｯｸUB" panose="020B0900000000000000" pitchFamily="50" charset="-128"/>
              <a:ea typeface="HGS創英角ｺﾞｼｯｸUB" panose="020B0900000000000000" pitchFamily="50" charset="-128"/>
            </a:endParaRPr>
          </a:p>
        </p:txBody>
      </p:sp>
      <p:sp>
        <p:nvSpPr>
          <p:cNvPr id="10" name="テキスト ボックス 9"/>
          <p:cNvSpPr txBox="1"/>
          <p:nvPr/>
        </p:nvSpPr>
        <p:spPr>
          <a:xfrm>
            <a:off x="5333697" y="3229563"/>
            <a:ext cx="738664" cy="2400657"/>
          </a:xfrm>
          <a:prstGeom prst="rect">
            <a:avLst/>
          </a:prstGeom>
          <a:noFill/>
        </p:spPr>
        <p:txBody>
          <a:bodyPr vert="eaVert" wrap="none" rtlCol="0">
            <a:spAutoFit/>
          </a:bodyPr>
          <a:lstStyle/>
          <a:p>
            <a:r>
              <a:rPr kumimoji="1" lang="ja-JP" altLang="en-US" sz="3600" dirty="0" smtClean="0">
                <a:solidFill>
                  <a:schemeClr val="bg1"/>
                </a:solidFill>
                <a:latin typeface="HGS創英角ｺﾞｼｯｸUB" panose="020B0900000000000000" pitchFamily="50" charset="-128"/>
                <a:ea typeface="HGS創英角ｺﾞｼｯｸUB" panose="020B0900000000000000" pitchFamily="50" charset="-128"/>
              </a:rPr>
              <a:t>河川管理者</a:t>
            </a:r>
            <a:endParaRPr kumimoji="1" lang="ja-JP" altLang="en-US" sz="3600" dirty="0">
              <a:solidFill>
                <a:schemeClr val="bg1"/>
              </a:solidFill>
              <a:latin typeface="HGS創英角ｺﾞｼｯｸUB" panose="020B0900000000000000" pitchFamily="50" charset="-128"/>
              <a:ea typeface="HGS創英角ｺﾞｼｯｸUB" panose="020B0900000000000000" pitchFamily="50" charset="-128"/>
            </a:endParaRPr>
          </a:p>
        </p:txBody>
      </p:sp>
      <p:sp>
        <p:nvSpPr>
          <p:cNvPr id="3" name="左右矢印 2"/>
          <p:cNvSpPr/>
          <p:nvPr/>
        </p:nvSpPr>
        <p:spPr>
          <a:xfrm>
            <a:off x="3598731" y="3817823"/>
            <a:ext cx="1656184" cy="1224136"/>
          </a:xfrm>
          <a:prstGeom prst="leftRightArrow">
            <a:avLst>
              <a:gd name="adj1" fmla="val 34513"/>
              <a:gd name="adj2" fmla="val 32966"/>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kumimoji="1" lang="ja-JP" altLang="en-US"/>
          </a:p>
        </p:txBody>
      </p:sp>
      <p:sp>
        <p:nvSpPr>
          <p:cNvPr id="5" name="テキスト ボックス 4"/>
          <p:cNvSpPr txBox="1"/>
          <p:nvPr/>
        </p:nvSpPr>
        <p:spPr>
          <a:xfrm>
            <a:off x="6753146" y="3462198"/>
            <a:ext cx="861774" cy="1970251"/>
          </a:xfrm>
          <a:prstGeom prst="rect">
            <a:avLst/>
          </a:prstGeom>
          <a:noFill/>
        </p:spPr>
        <p:txBody>
          <a:bodyPr vert="eaVert" wrap="none" rtlCol="0">
            <a:spAutoFit/>
          </a:bodyPr>
          <a:lstStyle/>
          <a:p>
            <a:r>
              <a:rPr kumimoji="1" lang="ja-JP" altLang="en-US" sz="4400" dirty="0" smtClean="0">
                <a:solidFill>
                  <a:srgbClr val="FFFFFF"/>
                </a:solidFill>
                <a:latin typeface="HGP創英角ｺﾞｼｯｸUB"/>
                <a:ea typeface="HGP創英角ｺﾞｼｯｸUB"/>
                <a:cs typeface="HGP創英角ｺﾞｼｯｸUB"/>
              </a:rPr>
              <a:t>行　　政</a:t>
            </a:r>
            <a:endParaRPr kumimoji="1" lang="ja-JP" altLang="en-US" sz="4400" dirty="0">
              <a:solidFill>
                <a:srgbClr val="FFFFFF"/>
              </a:solidFill>
              <a:latin typeface="HGP創英角ｺﾞｼｯｸUB"/>
              <a:ea typeface="HGP創英角ｺﾞｼｯｸUB"/>
              <a:cs typeface="HGP創英角ｺﾞｼｯｸUB"/>
            </a:endParaRPr>
          </a:p>
        </p:txBody>
      </p:sp>
      <p:sp>
        <p:nvSpPr>
          <p:cNvPr id="7" name="テキスト ボックス 6"/>
          <p:cNvSpPr txBox="1"/>
          <p:nvPr/>
        </p:nvSpPr>
        <p:spPr>
          <a:xfrm>
            <a:off x="6151143" y="4106726"/>
            <a:ext cx="646331" cy="646331"/>
          </a:xfrm>
          <a:prstGeom prst="rect">
            <a:avLst/>
          </a:prstGeom>
          <a:noFill/>
        </p:spPr>
        <p:txBody>
          <a:bodyPr wrap="none" rtlCol="0">
            <a:spAutoFit/>
          </a:bodyPr>
          <a:lstStyle/>
          <a:p>
            <a:r>
              <a:rPr kumimoji="1" lang="ja-JP" altLang="en-US" sz="3600" dirty="0" smtClean="0">
                <a:solidFill>
                  <a:srgbClr val="FFFFFF"/>
                </a:solidFill>
                <a:latin typeface="HGP創英角ｺﾞｼｯｸUB"/>
                <a:ea typeface="HGP創英角ｺﾞｼｯｸUB"/>
                <a:cs typeface="HGP創英角ｺﾞｼｯｸUB"/>
              </a:rPr>
              <a:t>＝</a:t>
            </a:r>
            <a:endParaRPr kumimoji="1" lang="ja-JP" altLang="en-US" sz="3600" dirty="0">
              <a:solidFill>
                <a:srgbClr val="FFFFFF"/>
              </a:solidFill>
              <a:latin typeface="HGP創英角ｺﾞｼｯｸUB"/>
              <a:ea typeface="HGP創英角ｺﾞｼｯｸUB"/>
              <a:cs typeface="HGP創英角ｺﾞｼｯｸUB"/>
            </a:endParaRPr>
          </a:p>
        </p:txBody>
      </p:sp>
      <p:sp>
        <p:nvSpPr>
          <p:cNvPr id="9" name="テキスト ボックス 8"/>
          <p:cNvSpPr txBox="1"/>
          <p:nvPr/>
        </p:nvSpPr>
        <p:spPr>
          <a:xfrm>
            <a:off x="2056172" y="4106726"/>
            <a:ext cx="646331" cy="646331"/>
          </a:xfrm>
          <a:prstGeom prst="rect">
            <a:avLst/>
          </a:prstGeom>
          <a:noFill/>
        </p:spPr>
        <p:txBody>
          <a:bodyPr wrap="none" rtlCol="0">
            <a:spAutoFit/>
          </a:bodyPr>
          <a:lstStyle/>
          <a:p>
            <a:r>
              <a:rPr kumimoji="1" lang="ja-JP" altLang="en-US" sz="3600" dirty="0" smtClean="0">
                <a:solidFill>
                  <a:srgbClr val="FFFFFF"/>
                </a:solidFill>
                <a:latin typeface="HGP創英角ｺﾞｼｯｸUB"/>
                <a:ea typeface="HGP創英角ｺﾞｼｯｸUB"/>
                <a:cs typeface="HGP創英角ｺﾞｼｯｸUB"/>
              </a:rPr>
              <a:t>＝</a:t>
            </a:r>
            <a:endParaRPr kumimoji="1" lang="ja-JP" altLang="en-US" sz="3600" dirty="0">
              <a:solidFill>
                <a:srgbClr val="FFFFFF"/>
              </a:solidFill>
              <a:latin typeface="HGP創英角ｺﾞｼｯｸUB"/>
              <a:ea typeface="HGP創英角ｺﾞｼｯｸUB"/>
              <a:cs typeface="HGP創英角ｺﾞｼｯｸUB"/>
            </a:endParaRPr>
          </a:p>
        </p:txBody>
      </p:sp>
      <p:sp>
        <p:nvSpPr>
          <p:cNvPr id="4" name="テキスト ボックス 3"/>
          <p:cNvSpPr txBox="1"/>
          <p:nvPr/>
        </p:nvSpPr>
        <p:spPr>
          <a:xfrm>
            <a:off x="36752" y="4185713"/>
            <a:ext cx="1980029" cy="523220"/>
          </a:xfrm>
          <a:prstGeom prst="rect">
            <a:avLst/>
          </a:prstGeom>
          <a:noFill/>
          <a:ln>
            <a:solidFill>
              <a:schemeClr val="bg1"/>
            </a:solidFill>
          </a:ln>
        </p:spPr>
        <p:txBody>
          <a:bodyPr wrap="none" rtlCol="0">
            <a:spAutoFit/>
          </a:bodyPr>
          <a:lstStyle/>
          <a:p>
            <a:r>
              <a:rPr kumimoji="1" lang="ja-JP" altLang="en-US" sz="2800" dirty="0" smtClean="0">
                <a:solidFill>
                  <a:schemeClr val="bg1"/>
                </a:solidFill>
                <a:latin typeface="HGP創英角ｺﾞｼｯｸUB" panose="020B0900000000000000" pitchFamily="50" charset="-128"/>
                <a:ea typeface="HGP創英角ｺﾞｼｯｸUB" panose="020B0900000000000000" pitchFamily="50" charset="-128"/>
              </a:rPr>
              <a:t>一般利用者</a:t>
            </a:r>
            <a:endParaRPr kumimoji="1" lang="ja-JP" altLang="en-US" sz="2800" dirty="0">
              <a:solidFill>
                <a:schemeClr val="bg1"/>
              </a:solidFill>
              <a:latin typeface="HGP創英角ｺﾞｼｯｸUB" panose="020B0900000000000000" pitchFamily="50" charset="-128"/>
              <a:ea typeface="HGP創英角ｺﾞｼｯｸUB" panose="020B0900000000000000" pitchFamily="50" charset="-128"/>
            </a:endParaRPr>
          </a:p>
        </p:txBody>
      </p:sp>
      <p:sp>
        <p:nvSpPr>
          <p:cNvPr id="12" name="テキスト ボックス 11"/>
          <p:cNvSpPr txBox="1"/>
          <p:nvPr/>
        </p:nvSpPr>
        <p:spPr>
          <a:xfrm>
            <a:off x="36752" y="3514855"/>
            <a:ext cx="1980029" cy="523220"/>
          </a:xfrm>
          <a:prstGeom prst="rect">
            <a:avLst/>
          </a:prstGeom>
          <a:noFill/>
          <a:ln>
            <a:solidFill>
              <a:schemeClr val="bg1"/>
            </a:solidFill>
          </a:ln>
        </p:spPr>
        <p:txBody>
          <a:bodyPr wrap="square" rtlCol="0">
            <a:spAutoFit/>
          </a:bodyPr>
          <a:lstStyle/>
          <a:p>
            <a:r>
              <a:rPr kumimoji="1" lang="ja-JP" altLang="en-US" sz="2800" dirty="0" smtClean="0">
                <a:solidFill>
                  <a:schemeClr val="bg1"/>
                </a:solidFill>
                <a:latin typeface="HGP創英角ｺﾞｼｯｸUB" panose="020B0900000000000000" pitchFamily="50" charset="-128"/>
                <a:ea typeface="HGP創英角ｺﾞｼｯｸUB" panose="020B0900000000000000" pitchFamily="50" charset="-128"/>
              </a:rPr>
              <a:t>地域住民</a:t>
            </a:r>
            <a:endParaRPr kumimoji="1" lang="ja-JP" altLang="en-US" sz="2800" dirty="0">
              <a:solidFill>
                <a:schemeClr val="bg1"/>
              </a:solidFill>
              <a:latin typeface="HGP創英角ｺﾞｼｯｸUB" panose="020B0900000000000000" pitchFamily="50" charset="-128"/>
              <a:ea typeface="HGP創英角ｺﾞｼｯｸUB" panose="020B0900000000000000" pitchFamily="50" charset="-128"/>
            </a:endParaRPr>
          </a:p>
        </p:txBody>
      </p:sp>
      <p:sp>
        <p:nvSpPr>
          <p:cNvPr id="13" name="テキスト ボックス 12"/>
          <p:cNvSpPr txBox="1"/>
          <p:nvPr/>
        </p:nvSpPr>
        <p:spPr>
          <a:xfrm>
            <a:off x="36752" y="4909229"/>
            <a:ext cx="1980029" cy="523220"/>
          </a:xfrm>
          <a:prstGeom prst="rect">
            <a:avLst/>
          </a:prstGeom>
          <a:noFill/>
          <a:ln>
            <a:solidFill>
              <a:schemeClr val="bg1"/>
            </a:solidFill>
          </a:ln>
        </p:spPr>
        <p:txBody>
          <a:bodyPr wrap="square" rtlCol="0">
            <a:spAutoFit/>
          </a:bodyPr>
          <a:lstStyle/>
          <a:p>
            <a:r>
              <a:rPr kumimoji="1" lang="ja-JP" altLang="en-US" sz="2800" dirty="0" smtClean="0">
                <a:solidFill>
                  <a:schemeClr val="bg1"/>
                </a:solidFill>
                <a:latin typeface="HGP創英角ｺﾞｼｯｸUB" panose="020B0900000000000000" pitchFamily="50" charset="-128"/>
                <a:ea typeface="HGP創英角ｺﾞｼｯｸUB" panose="020B0900000000000000" pitchFamily="50" charset="-128"/>
              </a:rPr>
              <a:t>事業者</a:t>
            </a:r>
            <a:endParaRPr kumimoji="1" lang="ja-JP" altLang="en-US" sz="2800" dirty="0">
              <a:solidFill>
                <a:schemeClr val="bg1"/>
              </a:solidFill>
              <a:latin typeface="HGP創英角ｺﾞｼｯｸUB" panose="020B0900000000000000" pitchFamily="50" charset="-128"/>
              <a:ea typeface="HGP創英角ｺﾞｼｯｸUB" panose="020B0900000000000000" pitchFamily="50" charset="-128"/>
            </a:endParaRPr>
          </a:p>
        </p:txBody>
      </p:sp>
      <p:grpSp>
        <p:nvGrpSpPr>
          <p:cNvPr id="2" name="グループ化 1"/>
          <p:cNvGrpSpPr/>
          <p:nvPr/>
        </p:nvGrpSpPr>
        <p:grpSpPr>
          <a:xfrm>
            <a:off x="37396" y="1194363"/>
            <a:ext cx="1510268" cy="2309341"/>
            <a:chOff x="37396" y="108807"/>
            <a:chExt cx="1510268" cy="2309341"/>
          </a:xfrm>
        </p:grpSpPr>
        <p:sp>
          <p:nvSpPr>
            <p:cNvPr id="14" name="テキスト ボックス 13"/>
            <p:cNvSpPr txBox="1"/>
            <p:nvPr/>
          </p:nvSpPr>
          <p:spPr>
            <a:xfrm>
              <a:off x="78054" y="767633"/>
              <a:ext cx="902811" cy="523220"/>
            </a:xfrm>
            <a:prstGeom prst="rect">
              <a:avLst/>
            </a:prstGeom>
            <a:noFill/>
            <a:ln>
              <a:solidFill>
                <a:schemeClr val="bg1"/>
              </a:solidFill>
            </a:ln>
          </p:spPr>
          <p:txBody>
            <a:bodyPr wrap="none" rtlCol="0">
              <a:spAutoFit/>
            </a:bodyPr>
            <a:lstStyle/>
            <a:p>
              <a:r>
                <a:rPr kumimoji="1" lang="ja-JP" altLang="en-US" sz="2800" dirty="0" smtClean="0">
                  <a:solidFill>
                    <a:schemeClr val="bg1"/>
                  </a:solidFill>
                  <a:latin typeface="HGP創英角ｺﾞｼｯｸUB" panose="020B0900000000000000" pitchFamily="50" charset="-128"/>
                  <a:ea typeface="HGP創英角ｺﾞｼｯｸUB" panose="020B0900000000000000" pitchFamily="50" charset="-128"/>
                </a:rPr>
                <a:t>住民</a:t>
              </a:r>
              <a:endParaRPr kumimoji="1" lang="ja-JP" altLang="en-US" sz="2800" dirty="0">
                <a:solidFill>
                  <a:schemeClr val="bg1"/>
                </a:solidFill>
                <a:latin typeface="HGP創英角ｺﾞｼｯｸUB" panose="020B0900000000000000" pitchFamily="50" charset="-128"/>
                <a:ea typeface="HGP創英角ｺﾞｼｯｸUB" panose="020B0900000000000000" pitchFamily="50" charset="-128"/>
              </a:endParaRPr>
            </a:p>
          </p:txBody>
        </p:sp>
        <p:sp>
          <p:nvSpPr>
            <p:cNvPr id="15" name="テキスト ボックス 14"/>
            <p:cNvSpPr txBox="1"/>
            <p:nvPr/>
          </p:nvSpPr>
          <p:spPr>
            <a:xfrm>
              <a:off x="78054" y="108807"/>
              <a:ext cx="1261884" cy="523220"/>
            </a:xfrm>
            <a:prstGeom prst="rect">
              <a:avLst/>
            </a:prstGeom>
            <a:noFill/>
            <a:ln>
              <a:solidFill>
                <a:schemeClr val="bg1"/>
              </a:solidFill>
            </a:ln>
          </p:spPr>
          <p:txBody>
            <a:bodyPr wrap="none" rtlCol="0">
              <a:spAutoFit/>
            </a:bodyPr>
            <a:lstStyle/>
            <a:p>
              <a:r>
                <a:rPr kumimoji="1" lang="ja-JP" altLang="en-US" sz="2800" dirty="0" smtClean="0">
                  <a:solidFill>
                    <a:schemeClr val="bg1"/>
                  </a:solidFill>
                  <a:latin typeface="HGP創英角ｺﾞｼｯｸUB" panose="020B0900000000000000" pitchFamily="50" charset="-128"/>
                  <a:ea typeface="HGP創英角ｺﾞｼｯｸUB" panose="020B0900000000000000" pitchFamily="50" charset="-128"/>
                </a:rPr>
                <a:t>商店街</a:t>
              </a:r>
              <a:endParaRPr kumimoji="1" lang="ja-JP" altLang="en-US" sz="2800" dirty="0">
                <a:solidFill>
                  <a:schemeClr val="bg1"/>
                </a:solidFill>
                <a:latin typeface="HGP創英角ｺﾞｼｯｸUB" panose="020B0900000000000000" pitchFamily="50" charset="-128"/>
                <a:ea typeface="HGP創英角ｺﾞｼｯｸUB" panose="020B0900000000000000" pitchFamily="50" charset="-128"/>
              </a:endParaRPr>
            </a:p>
          </p:txBody>
        </p:sp>
        <p:sp>
          <p:nvSpPr>
            <p:cNvPr id="17" name="テキスト ボックス 16"/>
            <p:cNvSpPr txBox="1"/>
            <p:nvPr/>
          </p:nvSpPr>
          <p:spPr>
            <a:xfrm>
              <a:off x="37396" y="1434714"/>
              <a:ext cx="1029449" cy="523220"/>
            </a:xfrm>
            <a:prstGeom prst="rect">
              <a:avLst/>
            </a:prstGeom>
            <a:noFill/>
            <a:ln>
              <a:solidFill>
                <a:schemeClr val="bg1"/>
              </a:solidFill>
            </a:ln>
          </p:spPr>
          <p:txBody>
            <a:bodyPr wrap="none" rtlCol="0">
              <a:spAutoFit/>
            </a:bodyPr>
            <a:lstStyle/>
            <a:p>
              <a:r>
                <a:rPr lang="ja-JP" altLang="en-US" sz="2800" dirty="0">
                  <a:solidFill>
                    <a:schemeClr val="bg1"/>
                  </a:solidFill>
                  <a:latin typeface="HGP創英角ｺﾞｼｯｸUB" panose="020B0900000000000000" pitchFamily="50" charset="-128"/>
                  <a:ea typeface="HGP創英角ｺﾞｼｯｸUB" panose="020B0900000000000000" pitchFamily="50" charset="-128"/>
                </a:rPr>
                <a:t>ＮＰＯ</a:t>
              </a:r>
              <a:endParaRPr kumimoji="1" lang="ja-JP" altLang="en-US" sz="2800" dirty="0">
                <a:solidFill>
                  <a:schemeClr val="bg1"/>
                </a:solidFill>
                <a:latin typeface="HGP創英角ｺﾞｼｯｸUB" panose="020B0900000000000000" pitchFamily="50" charset="-128"/>
                <a:ea typeface="HGP創英角ｺﾞｼｯｸUB" panose="020B0900000000000000" pitchFamily="50" charset="-128"/>
              </a:endParaRPr>
            </a:p>
          </p:txBody>
        </p:sp>
        <p:cxnSp>
          <p:nvCxnSpPr>
            <p:cNvPr id="18" name="カギ線コネクタ 17"/>
            <p:cNvCxnSpPr>
              <a:stCxn id="15" idx="3"/>
            </p:cNvCxnSpPr>
            <p:nvPr/>
          </p:nvCxnSpPr>
          <p:spPr>
            <a:xfrm>
              <a:off x="1339938" y="370417"/>
              <a:ext cx="207726" cy="2047731"/>
            </a:xfrm>
            <a:prstGeom prst="bentConnector2">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カギ線コネクタ 19"/>
            <p:cNvCxnSpPr>
              <a:stCxn id="14" idx="3"/>
            </p:cNvCxnSpPr>
            <p:nvPr/>
          </p:nvCxnSpPr>
          <p:spPr>
            <a:xfrm>
              <a:off x="980865" y="1029243"/>
              <a:ext cx="566799" cy="1388905"/>
            </a:xfrm>
            <a:prstGeom prst="bentConnector2">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 name="カギ線コネクタ 23"/>
            <p:cNvCxnSpPr>
              <a:stCxn id="17" idx="3"/>
            </p:cNvCxnSpPr>
            <p:nvPr/>
          </p:nvCxnSpPr>
          <p:spPr>
            <a:xfrm>
              <a:off x="1066845" y="1696324"/>
              <a:ext cx="480819" cy="721824"/>
            </a:xfrm>
            <a:prstGeom prst="bentConnector2">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19" name="グループ化 18"/>
          <p:cNvGrpSpPr/>
          <p:nvPr/>
        </p:nvGrpSpPr>
        <p:grpSpPr>
          <a:xfrm>
            <a:off x="5703029" y="3229563"/>
            <a:ext cx="3337993" cy="808512"/>
            <a:chOff x="5703029" y="2132856"/>
            <a:chExt cx="3337993" cy="808512"/>
          </a:xfrm>
        </p:grpSpPr>
        <p:sp>
          <p:nvSpPr>
            <p:cNvPr id="26" name="テキスト ボックス 25"/>
            <p:cNvSpPr txBox="1"/>
            <p:nvPr/>
          </p:nvSpPr>
          <p:spPr>
            <a:xfrm>
              <a:off x="7691453" y="2418148"/>
              <a:ext cx="1349569" cy="523220"/>
            </a:xfrm>
            <a:prstGeom prst="rect">
              <a:avLst/>
            </a:prstGeom>
            <a:noFill/>
            <a:ln>
              <a:solidFill>
                <a:schemeClr val="bg1"/>
              </a:solidFill>
            </a:ln>
          </p:spPr>
          <p:txBody>
            <a:bodyPr wrap="square" rtlCol="0">
              <a:spAutoFit/>
            </a:bodyPr>
            <a:lstStyle/>
            <a:p>
              <a:r>
                <a:rPr kumimoji="1" lang="ja-JP" altLang="en-US" sz="2800" dirty="0" smtClean="0">
                  <a:solidFill>
                    <a:schemeClr val="bg1"/>
                  </a:solidFill>
                  <a:latin typeface="HGP創英角ｺﾞｼｯｸUB" panose="020B0900000000000000" pitchFamily="50" charset="-128"/>
                  <a:ea typeface="HGP創英角ｺﾞｼｯｸUB" panose="020B0900000000000000" pitchFamily="50" charset="-128"/>
                </a:rPr>
                <a:t>国・県</a:t>
              </a:r>
              <a:endParaRPr kumimoji="1" lang="ja-JP" altLang="en-US" sz="2800" dirty="0">
                <a:solidFill>
                  <a:schemeClr val="bg1"/>
                </a:solidFill>
                <a:latin typeface="HGP創英角ｺﾞｼｯｸUB" panose="020B0900000000000000" pitchFamily="50" charset="-128"/>
                <a:ea typeface="HGP創英角ｺﾞｼｯｸUB" panose="020B0900000000000000" pitchFamily="50" charset="-128"/>
              </a:endParaRPr>
            </a:p>
          </p:txBody>
        </p:sp>
        <p:cxnSp>
          <p:nvCxnSpPr>
            <p:cNvPr id="11" name="カギ線コネクタ 10"/>
            <p:cNvCxnSpPr>
              <a:stCxn id="26" idx="0"/>
              <a:endCxn id="10" idx="0"/>
            </p:cNvCxnSpPr>
            <p:nvPr/>
          </p:nvCxnSpPr>
          <p:spPr>
            <a:xfrm rot="16200000" flipV="1">
              <a:off x="6891988" y="943897"/>
              <a:ext cx="285292" cy="2663209"/>
            </a:xfrm>
            <a:prstGeom prst="bentConnector3">
              <a:avLst>
                <a:gd name="adj1" fmla="val 180128"/>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32" name="テキスト ボックス 31"/>
          <p:cNvSpPr txBox="1"/>
          <p:nvPr/>
        </p:nvSpPr>
        <p:spPr>
          <a:xfrm>
            <a:off x="7691453" y="4518739"/>
            <a:ext cx="1349569" cy="523220"/>
          </a:xfrm>
          <a:prstGeom prst="rect">
            <a:avLst/>
          </a:prstGeom>
          <a:noFill/>
          <a:ln>
            <a:solidFill>
              <a:schemeClr val="bg1"/>
            </a:solidFill>
          </a:ln>
        </p:spPr>
        <p:txBody>
          <a:bodyPr wrap="square" rtlCol="0">
            <a:spAutoFit/>
          </a:bodyPr>
          <a:lstStyle/>
          <a:p>
            <a:r>
              <a:rPr kumimoji="1" lang="ja-JP" altLang="en-US" sz="2800" dirty="0" smtClean="0">
                <a:solidFill>
                  <a:schemeClr val="bg1"/>
                </a:solidFill>
                <a:latin typeface="HGP創英角ｺﾞｼｯｸUB" panose="020B0900000000000000" pitchFamily="50" charset="-128"/>
                <a:ea typeface="HGP創英角ｺﾞｼｯｸUB" panose="020B0900000000000000" pitchFamily="50" charset="-128"/>
              </a:rPr>
              <a:t>市町村</a:t>
            </a:r>
            <a:endParaRPr kumimoji="1" lang="ja-JP" altLang="en-US" sz="2800" dirty="0">
              <a:solidFill>
                <a:schemeClr val="bg1"/>
              </a:solidFill>
              <a:latin typeface="HGP創英角ｺﾞｼｯｸUB" panose="020B0900000000000000" pitchFamily="50" charset="-128"/>
              <a:ea typeface="HGP創英角ｺﾞｼｯｸUB" panose="020B0900000000000000" pitchFamily="50" charset="-128"/>
            </a:endParaRPr>
          </a:p>
        </p:txBody>
      </p:sp>
      <p:sp>
        <p:nvSpPr>
          <p:cNvPr id="21" name="フリーフォーム 20"/>
          <p:cNvSpPr/>
          <p:nvPr/>
        </p:nvSpPr>
        <p:spPr>
          <a:xfrm>
            <a:off x="12700" y="1098256"/>
            <a:ext cx="9132849" cy="4917688"/>
          </a:xfrm>
          <a:custGeom>
            <a:avLst/>
            <a:gdLst>
              <a:gd name="connsiteX0" fmla="*/ 0 w 9121698"/>
              <a:gd name="connsiteY0" fmla="*/ 0 h 4917688"/>
              <a:gd name="connsiteX1" fmla="*/ 2118732 w 9121698"/>
              <a:gd name="connsiteY1" fmla="*/ 0 h 4917688"/>
              <a:gd name="connsiteX2" fmla="*/ 2118732 w 9121698"/>
              <a:gd name="connsiteY2" fmla="*/ 1616927 h 4917688"/>
              <a:gd name="connsiteX3" fmla="*/ 9121698 w 9121698"/>
              <a:gd name="connsiteY3" fmla="*/ 1616927 h 4917688"/>
              <a:gd name="connsiteX4" fmla="*/ 9121698 w 9121698"/>
              <a:gd name="connsiteY4" fmla="*/ 3178097 h 4917688"/>
              <a:gd name="connsiteX5" fmla="*/ 7571678 w 9121698"/>
              <a:gd name="connsiteY5" fmla="*/ 3178097 h 4917688"/>
              <a:gd name="connsiteX6" fmla="*/ 7571678 w 9121698"/>
              <a:gd name="connsiteY6" fmla="*/ 4917688 h 4917688"/>
              <a:gd name="connsiteX7" fmla="*/ 11151 w 9121698"/>
              <a:gd name="connsiteY7" fmla="*/ 4917688 h 4917688"/>
              <a:gd name="connsiteX8" fmla="*/ 0 w 9121698"/>
              <a:gd name="connsiteY8" fmla="*/ 0 h 4917688"/>
              <a:gd name="connsiteX0" fmla="*/ 0 w 9132849"/>
              <a:gd name="connsiteY0" fmla="*/ 0 h 4917688"/>
              <a:gd name="connsiteX1" fmla="*/ 2118732 w 9132849"/>
              <a:gd name="connsiteY1" fmla="*/ 0 h 4917688"/>
              <a:gd name="connsiteX2" fmla="*/ 2118732 w 9132849"/>
              <a:gd name="connsiteY2" fmla="*/ 1616927 h 4917688"/>
              <a:gd name="connsiteX3" fmla="*/ 9121698 w 9132849"/>
              <a:gd name="connsiteY3" fmla="*/ 1616927 h 4917688"/>
              <a:gd name="connsiteX4" fmla="*/ 9121698 w 9132849"/>
              <a:gd name="connsiteY4" fmla="*/ 3178097 h 4917688"/>
              <a:gd name="connsiteX5" fmla="*/ 9132849 w 9132849"/>
              <a:gd name="connsiteY5" fmla="*/ 4906536 h 4917688"/>
              <a:gd name="connsiteX6" fmla="*/ 7571678 w 9132849"/>
              <a:gd name="connsiteY6" fmla="*/ 4917688 h 4917688"/>
              <a:gd name="connsiteX7" fmla="*/ 11151 w 9132849"/>
              <a:gd name="connsiteY7" fmla="*/ 4917688 h 4917688"/>
              <a:gd name="connsiteX8" fmla="*/ 0 w 9132849"/>
              <a:gd name="connsiteY8" fmla="*/ 0 h 4917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32849" h="4917688">
                <a:moveTo>
                  <a:pt x="0" y="0"/>
                </a:moveTo>
                <a:lnTo>
                  <a:pt x="2118732" y="0"/>
                </a:lnTo>
                <a:lnTo>
                  <a:pt x="2118732" y="1616927"/>
                </a:lnTo>
                <a:lnTo>
                  <a:pt x="9121698" y="1616927"/>
                </a:lnTo>
                <a:lnTo>
                  <a:pt x="9121698" y="3178097"/>
                </a:lnTo>
                <a:lnTo>
                  <a:pt x="9132849" y="4906536"/>
                </a:lnTo>
                <a:lnTo>
                  <a:pt x="7571678" y="4917688"/>
                </a:lnTo>
                <a:lnTo>
                  <a:pt x="11151" y="4917688"/>
                </a:lnTo>
                <a:lnTo>
                  <a:pt x="0" y="0"/>
                </a:lnTo>
                <a:close/>
              </a:path>
            </a:pathLst>
          </a:custGeom>
          <a:noFill/>
          <a:ln w="38100">
            <a:solidFill>
              <a:schemeClr val="bg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テキスト ボックス 21"/>
          <p:cNvSpPr txBox="1"/>
          <p:nvPr/>
        </p:nvSpPr>
        <p:spPr>
          <a:xfrm>
            <a:off x="8112995" y="5651956"/>
            <a:ext cx="1107996" cy="369332"/>
          </a:xfrm>
          <a:prstGeom prst="rect">
            <a:avLst/>
          </a:prstGeom>
          <a:noFill/>
        </p:spPr>
        <p:txBody>
          <a:bodyPr wrap="none" rtlCol="0">
            <a:spAutoFit/>
          </a:bodyPr>
          <a:lstStyle/>
          <a:p>
            <a:r>
              <a:rPr kumimoji="1" lang="ja-JP" altLang="en-US" dirty="0" smtClean="0">
                <a:solidFill>
                  <a:schemeClr val="bg1"/>
                </a:solidFill>
                <a:latin typeface="HGP創英角ｺﾞｼｯｸUB" panose="020B0900000000000000" pitchFamily="50" charset="-128"/>
                <a:ea typeface="HGP創英角ｺﾞｼｯｸUB" panose="020B0900000000000000" pitchFamily="50" charset="-128"/>
              </a:rPr>
              <a:t>河川区域</a:t>
            </a:r>
            <a:endParaRPr kumimoji="1" lang="ja-JP" altLang="en-US" dirty="0">
              <a:solidFill>
                <a:schemeClr val="bg1"/>
              </a:solidFill>
              <a:latin typeface="HGP創英角ｺﾞｼｯｸUB" panose="020B0900000000000000" pitchFamily="50" charset="-128"/>
              <a:ea typeface="HGP創英角ｺﾞｼｯｸUB" panose="020B0900000000000000" pitchFamily="50" charset="-128"/>
            </a:endParaRPr>
          </a:p>
        </p:txBody>
      </p:sp>
      <p:sp>
        <p:nvSpPr>
          <p:cNvPr id="27" name="テキスト ボックス 26"/>
          <p:cNvSpPr txBox="1"/>
          <p:nvPr/>
        </p:nvSpPr>
        <p:spPr>
          <a:xfrm>
            <a:off x="0" y="-27384"/>
            <a:ext cx="9144000" cy="769441"/>
          </a:xfrm>
          <a:prstGeom prst="rect">
            <a:avLst/>
          </a:prstGeom>
          <a:solidFill>
            <a:srgbClr val="00B0F0"/>
          </a:solidFill>
          <a:ln>
            <a:solidFill>
              <a:srgbClr val="00B0F0"/>
            </a:solidFill>
          </a:ln>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pPr algn="ctr"/>
            <a:r>
              <a:rPr lang="ja-JP" altLang="en-US" sz="4400" b="1" dirty="0" smtClean="0">
                <a:latin typeface="HGP創英角ｺﾞｼｯｸUB" panose="020B0900000000000000" pitchFamily="50" charset="-128"/>
                <a:ea typeface="HGP創英角ｺﾞｼｯｸUB" panose="020B0900000000000000" pitchFamily="50" charset="-128"/>
              </a:rPr>
              <a:t>水辺のソーシャルデザインの実現には</a:t>
            </a:r>
            <a:endParaRPr kumimoji="1" lang="ja-JP" altLang="en-US" sz="4400" b="1" dirty="0">
              <a:latin typeface="HGP創英角ｺﾞｼｯｸUB" panose="020B0900000000000000" pitchFamily="50" charset="-128"/>
              <a:ea typeface="HGP創英角ｺﾞｼｯｸUB" panose="020B0900000000000000" pitchFamily="50" charset="-128"/>
            </a:endParaRPr>
          </a:p>
        </p:txBody>
      </p:sp>
      <p:sp>
        <p:nvSpPr>
          <p:cNvPr id="23" name="スライド番号プレースホルダー 22"/>
          <p:cNvSpPr>
            <a:spLocks noGrp="1"/>
          </p:cNvSpPr>
          <p:nvPr>
            <p:ph type="sldNum" sz="quarter" idx="12"/>
          </p:nvPr>
        </p:nvSpPr>
        <p:spPr/>
        <p:txBody>
          <a:bodyPr/>
          <a:lstStyle/>
          <a:p>
            <a:fld id="{CE9331C3-343D-4A15-AB63-DCC2F0A65DDE}" type="slidenum">
              <a:rPr lang="en-US" altLang="ja-JP" smtClean="0"/>
              <a:pPr/>
              <a:t>37</a:t>
            </a:fld>
            <a:endParaRPr lang="en-US" altLang="ja-JP"/>
          </a:p>
        </p:txBody>
      </p:sp>
    </p:spTree>
    <p:extLst>
      <p:ext uri="{BB962C8B-B14F-4D97-AF65-F5344CB8AC3E}">
        <p14:creationId xmlns:p14="http://schemas.microsoft.com/office/powerpoint/2010/main" val="3488479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テキスト ボックス 7"/>
          <p:cNvSpPr txBox="1"/>
          <p:nvPr/>
        </p:nvSpPr>
        <p:spPr>
          <a:xfrm>
            <a:off x="2781285" y="3229563"/>
            <a:ext cx="738664" cy="2400657"/>
          </a:xfrm>
          <a:prstGeom prst="rect">
            <a:avLst/>
          </a:prstGeom>
          <a:noFill/>
        </p:spPr>
        <p:txBody>
          <a:bodyPr vert="eaVert" wrap="none" rtlCol="0">
            <a:spAutoFit/>
          </a:bodyPr>
          <a:lstStyle/>
          <a:p>
            <a:r>
              <a:rPr kumimoji="1" lang="ja-JP" altLang="en-US" sz="3600" dirty="0" smtClean="0">
                <a:solidFill>
                  <a:schemeClr val="bg1"/>
                </a:solidFill>
                <a:latin typeface="HGS創英角ｺﾞｼｯｸUB" panose="020B0900000000000000" pitchFamily="50" charset="-128"/>
                <a:ea typeface="HGS創英角ｺﾞｼｯｸUB" panose="020B0900000000000000" pitchFamily="50" charset="-128"/>
              </a:rPr>
              <a:t>利　用　者</a:t>
            </a:r>
            <a:endParaRPr kumimoji="1" lang="ja-JP" altLang="en-US" sz="3600" dirty="0">
              <a:solidFill>
                <a:schemeClr val="bg1"/>
              </a:solidFill>
              <a:latin typeface="HGS創英角ｺﾞｼｯｸUB" panose="020B0900000000000000" pitchFamily="50" charset="-128"/>
              <a:ea typeface="HGS創英角ｺﾞｼｯｸUB" panose="020B0900000000000000" pitchFamily="50" charset="-128"/>
            </a:endParaRPr>
          </a:p>
        </p:txBody>
      </p:sp>
      <p:sp>
        <p:nvSpPr>
          <p:cNvPr id="10" name="テキスト ボックス 9"/>
          <p:cNvSpPr txBox="1"/>
          <p:nvPr/>
        </p:nvSpPr>
        <p:spPr>
          <a:xfrm>
            <a:off x="5333697" y="3229563"/>
            <a:ext cx="738664" cy="2400657"/>
          </a:xfrm>
          <a:prstGeom prst="rect">
            <a:avLst/>
          </a:prstGeom>
          <a:noFill/>
        </p:spPr>
        <p:txBody>
          <a:bodyPr vert="eaVert" wrap="none" rtlCol="0">
            <a:spAutoFit/>
          </a:bodyPr>
          <a:lstStyle/>
          <a:p>
            <a:r>
              <a:rPr kumimoji="1" lang="ja-JP" altLang="en-US" sz="3600" dirty="0" smtClean="0">
                <a:solidFill>
                  <a:schemeClr val="bg1"/>
                </a:solidFill>
                <a:latin typeface="HGS創英角ｺﾞｼｯｸUB" panose="020B0900000000000000" pitchFamily="50" charset="-128"/>
                <a:ea typeface="HGS創英角ｺﾞｼｯｸUB" panose="020B0900000000000000" pitchFamily="50" charset="-128"/>
              </a:rPr>
              <a:t>河川管理者</a:t>
            </a:r>
            <a:endParaRPr kumimoji="1" lang="ja-JP" altLang="en-US" sz="3600" dirty="0">
              <a:solidFill>
                <a:schemeClr val="bg1"/>
              </a:solidFill>
              <a:latin typeface="HGS創英角ｺﾞｼｯｸUB" panose="020B0900000000000000" pitchFamily="50" charset="-128"/>
              <a:ea typeface="HGS創英角ｺﾞｼｯｸUB" panose="020B0900000000000000" pitchFamily="50" charset="-128"/>
            </a:endParaRPr>
          </a:p>
        </p:txBody>
      </p:sp>
      <p:sp>
        <p:nvSpPr>
          <p:cNvPr id="3" name="左右矢印 2"/>
          <p:cNvSpPr/>
          <p:nvPr/>
        </p:nvSpPr>
        <p:spPr>
          <a:xfrm>
            <a:off x="3598731" y="3817823"/>
            <a:ext cx="1656184" cy="1224136"/>
          </a:xfrm>
          <a:prstGeom prst="leftRightArrow">
            <a:avLst>
              <a:gd name="adj1" fmla="val 34513"/>
              <a:gd name="adj2" fmla="val 32966"/>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kumimoji="1" lang="ja-JP" altLang="en-US"/>
          </a:p>
        </p:txBody>
      </p:sp>
      <p:sp>
        <p:nvSpPr>
          <p:cNvPr id="5" name="テキスト ボックス 4"/>
          <p:cNvSpPr txBox="1"/>
          <p:nvPr/>
        </p:nvSpPr>
        <p:spPr>
          <a:xfrm>
            <a:off x="6753146" y="3462198"/>
            <a:ext cx="861774" cy="1970251"/>
          </a:xfrm>
          <a:prstGeom prst="rect">
            <a:avLst/>
          </a:prstGeom>
          <a:noFill/>
        </p:spPr>
        <p:txBody>
          <a:bodyPr vert="eaVert" wrap="none" rtlCol="0">
            <a:spAutoFit/>
          </a:bodyPr>
          <a:lstStyle/>
          <a:p>
            <a:r>
              <a:rPr kumimoji="1" lang="ja-JP" altLang="en-US" sz="4400" dirty="0" smtClean="0">
                <a:solidFill>
                  <a:srgbClr val="FFFFFF"/>
                </a:solidFill>
                <a:latin typeface="HGP創英角ｺﾞｼｯｸUB"/>
                <a:ea typeface="HGP創英角ｺﾞｼｯｸUB"/>
                <a:cs typeface="HGP創英角ｺﾞｼｯｸUB"/>
              </a:rPr>
              <a:t>行　　政</a:t>
            </a:r>
            <a:endParaRPr kumimoji="1" lang="ja-JP" altLang="en-US" sz="4400" dirty="0">
              <a:solidFill>
                <a:srgbClr val="FFFFFF"/>
              </a:solidFill>
              <a:latin typeface="HGP創英角ｺﾞｼｯｸUB"/>
              <a:ea typeface="HGP創英角ｺﾞｼｯｸUB"/>
              <a:cs typeface="HGP創英角ｺﾞｼｯｸUB"/>
            </a:endParaRPr>
          </a:p>
        </p:txBody>
      </p:sp>
      <p:sp>
        <p:nvSpPr>
          <p:cNvPr id="7" name="テキスト ボックス 6"/>
          <p:cNvSpPr txBox="1"/>
          <p:nvPr/>
        </p:nvSpPr>
        <p:spPr>
          <a:xfrm>
            <a:off x="6151143" y="4106726"/>
            <a:ext cx="646331" cy="646331"/>
          </a:xfrm>
          <a:prstGeom prst="rect">
            <a:avLst/>
          </a:prstGeom>
          <a:noFill/>
        </p:spPr>
        <p:txBody>
          <a:bodyPr wrap="none" rtlCol="0">
            <a:spAutoFit/>
          </a:bodyPr>
          <a:lstStyle/>
          <a:p>
            <a:r>
              <a:rPr kumimoji="1" lang="ja-JP" altLang="en-US" sz="3600" dirty="0" smtClean="0">
                <a:solidFill>
                  <a:srgbClr val="FFFFFF"/>
                </a:solidFill>
                <a:latin typeface="HGP創英角ｺﾞｼｯｸUB"/>
                <a:ea typeface="HGP創英角ｺﾞｼｯｸUB"/>
                <a:cs typeface="HGP創英角ｺﾞｼｯｸUB"/>
              </a:rPr>
              <a:t>＝</a:t>
            </a:r>
            <a:endParaRPr kumimoji="1" lang="ja-JP" altLang="en-US" sz="3600" dirty="0">
              <a:solidFill>
                <a:srgbClr val="FFFFFF"/>
              </a:solidFill>
              <a:latin typeface="HGP創英角ｺﾞｼｯｸUB"/>
              <a:ea typeface="HGP創英角ｺﾞｼｯｸUB"/>
              <a:cs typeface="HGP創英角ｺﾞｼｯｸUB"/>
            </a:endParaRPr>
          </a:p>
        </p:txBody>
      </p:sp>
      <p:sp>
        <p:nvSpPr>
          <p:cNvPr id="9" name="テキスト ボックス 8"/>
          <p:cNvSpPr txBox="1"/>
          <p:nvPr/>
        </p:nvSpPr>
        <p:spPr>
          <a:xfrm>
            <a:off x="2056172" y="4106726"/>
            <a:ext cx="646331" cy="646331"/>
          </a:xfrm>
          <a:prstGeom prst="rect">
            <a:avLst/>
          </a:prstGeom>
          <a:noFill/>
        </p:spPr>
        <p:txBody>
          <a:bodyPr wrap="none" rtlCol="0">
            <a:spAutoFit/>
          </a:bodyPr>
          <a:lstStyle/>
          <a:p>
            <a:r>
              <a:rPr kumimoji="1" lang="ja-JP" altLang="en-US" sz="3600" dirty="0" smtClean="0">
                <a:solidFill>
                  <a:srgbClr val="FFFFFF"/>
                </a:solidFill>
                <a:latin typeface="HGP創英角ｺﾞｼｯｸUB"/>
                <a:ea typeface="HGP創英角ｺﾞｼｯｸUB"/>
                <a:cs typeface="HGP創英角ｺﾞｼｯｸUB"/>
              </a:rPr>
              <a:t>＝</a:t>
            </a:r>
            <a:endParaRPr kumimoji="1" lang="ja-JP" altLang="en-US" sz="3600" dirty="0">
              <a:solidFill>
                <a:srgbClr val="FFFFFF"/>
              </a:solidFill>
              <a:latin typeface="HGP創英角ｺﾞｼｯｸUB"/>
              <a:ea typeface="HGP創英角ｺﾞｼｯｸUB"/>
              <a:cs typeface="HGP創英角ｺﾞｼｯｸUB"/>
            </a:endParaRPr>
          </a:p>
        </p:txBody>
      </p:sp>
      <p:sp>
        <p:nvSpPr>
          <p:cNvPr id="4" name="テキスト ボックス 3"/>
          <p:cNvSpPr txBox="1"/>
          <p:nvPr/>
        </p:nvSpPr>
        <p:spPr>
          <a:xfrm>
            <a:off x="36752" y="4185713"/>
            <a:ext cx="1980029" cy="523220"/>
          </a:xfrm>
          <a:prstGeom prst="rect">
            <a:avLst/>
          </a:prstGeom>
          <a:noFill/>
          <a:ln>
            <a:solidFill>
              <a:schemeClr val="bg1"/>
            </a:solidFill>
          </a:ln>
        </p:spPr>
        <p:txBody>
          <a:bodyPr wrap="none" rtlCol="0">
            <a:spAutoFit/>
          </a:bodyPr>
          <a:lstStyle/>
          <a:p>
            <a:r>
              <a:rPr kumimoji="1" lang="ja-JP" altLang="en-US" sz="2800" dirty="0" smtClean="0">
                <a:solidFill>
                  <a:schemeClr val="bg1"/>
                </a:solidFill>
                <a:latin typeface="HGP創英角ｺﾞｼｯｸUB" panose="020B0900000000000000" pitchFamily="50" charset="-128"/>
                <a:ea typeface="HGP創英角ｺﾞｼｯｸUB" panose="020B0900000000000000" pitchFamily="50" charset="-128"/>
              </a:rPr>
              <a:t>一般利用者</a:t>
            </a:r>
            <a:endParaRPr kumimoji="1" lang="ja-JP" altLang="en-US" sz="2800" dirty="0">
              <a:solidFill>
                <a:schemeClr val="bg1"/>
              </a:solidFill>
              <a:latin typeface="HGP創英角ｺﾞｼｯｸUB" panose="020B0900000000000000" pitchFamily="50" charset="-128"/>
              <a:ea typeface="HGP創英角ｺﾞｼｯｸUB" panose="020B0900000000000000" pitchFamily="50" charset="-128"/>
            </a:endParaRPr>
          </a:p>
        </p:txBody>
      </p:sp>
      <p:sp>
        <p:nvSpPr>
          <p:cNvPr id="12" name="テキスト ボックス 11"/>
          <p:cNvSpPr txBox="1"/>
          <p:nvPr/>
        </p:nvSpPr>
        <p:spPr>
          <a:xfrm>
            <a:off x="36752" y="3514855"/>
            <a:ext cx="1980029" cy="523220"/>
          </a:xfrm>
          <a:prstGeom prst="rect">
            <a:avLst/>
          </a:prstGeom>
          <a:noFill/>
          <a:ln>
            <a:solidFill>
              <a:schemeClr val="bg1"/>
            </a:solidFill>
          </a:ln>
        </p:spPr>
        <p:txBody>
          <a:bodyPr wrap="square" rtlCol="0">
            <a:spAutoFit/>
          </a:bodyPr>
          <a:lstStyle/>
          <a:p>
            <a:r>
              <a:rPr kumimoji="1" lang="ja-JP" altLang="en-US" sz="2800" dirty="0" smtClean="0">
                <a:solidFill>
                  <a:schemeClr val="bg1"/>
                </a:solidFill>
                <a:latin typeface="HGP創英角ｺﾞｼｯｸUB" panose="020B0900000000000000" pitchFamily="50" charset="-128"/>
                <a:ea typeface="HGP創英角ｺﾞｼｯｸUB" panose="020B0900000000000000" pitchFamily="50" charset="-128"/>
              </a:rPr>
              <a:t>地域住民</a:t>
            </a:r>
            <a:endParaRPr kumimoji="1" lang="ja-JP" altLang="en-US" sz="2800" dirty="0">
              <a:solidFill>
                <a:schemeClr val="bg1"/>
              </a:solidFill>
              <a:latin typeface="HGP創英角ｺﾞｼｯｸUB" panose="020B0900000000000000" pitchFamily="50" charset="-128"/>
              <a:ea typeface="HGP創英角ｺﾞｼｯｸUB" panose="020B0900000000000000" pitchFamily="50" charset="-128"/>
            </a:endParaRPr>
          </a:p>
        </p:txBody>
      </p:sp>
      <p:sp>
        <p:nvSpPr>
          <p:cNvPr id="13" name="テキスト ボックス 12"/>
          <p:cNvSpPr txBox="1"/>
          <p:nvPr/>
        </p:nvSpPr>
        <p:spPr>
          <a:xfrm>
            <a:off x="36752" y="4909229"/>
            <a:ext cx="1980029" cy="523220"/>
          </a:xfrm>
          <a:prstGeom prst="rect">
            <a:avLst/>
          </a:prstGeom>
          <a:noFill/>
          <a:ln>
            <a:solidFill>
              <a:schemeClr val="bg1"/>
            </a:solidFill>
          </a:ln>
        </p:spPr>
        <p:txBody>
          <a:bodyPr wrap="square" rtlCol="0">
            <a:spAutoFit/>
          </a:bodyPr>
          <a:lstStyle/>
          <a:p>
            <a:r>
              <a:rPr kumimoji="1" lang="ja-JP" altLang="en-US" sz="2800" dirty="0" smtClean="0">
                <a:solidFill>
                  <a:schemeClr val="bg1"/>
                </a:solidFill>
                <a:latin typeface="HGP創英角ｺﾞｼｯｸUB" panose="020B0900000000000000" pitchFamily="50" charset="-128"/>
                <a:ea typeface="HGP創英角ｺﾞｼｯｸUB" panose="020B0900000000000000" pitchFamily="50" charset="-128"/>
              </a:rPr>
              <a:t>事業者</a:t>
            </a:r>
            <a:endParaRPr kumimoji="1" lang="ja-JP" altLang="en-US" sz="2800" dirty="0">
              <a:solidFill>
                <a:schemeClr val="bg1"/>
              </a:solidFill>
              <a:latin typeface="HGP創英角ｺﾞｼｯｸUB" panose="020B0900000000000000" pitchFamily="50" charset="-128"/>
              <a:ea typeface="HGP創英角ｺﾞｼｯｸUB" panose="020B0900000000000000" pitchFamily="50" charset="-128"/>
            </a:endParaRPr>
          </a:p>
        </p:txBody>
      </p:sp>
      <p:grpSp>
        <p:nvGrpSpPr>
          <p:cNvPr id="2" name="グループ化 1"/>
          <p:cNvGrpSpPr/>
          <p:nvPr/>
        </p:nvGrpSpPr>
        <p:grpSpPr>
          <a:xfrm>
            <a:off x="37396" y="1194363"/>
            <a:ext cx="1510268" cy="2309341"/>
            <a:chOff x="37396" y="108807"/>
            <a:chExt cx="1510268" cy="2309341"/>
          </a:xfrm>
        </p:grpSpPr>
        <p:sp>
          <p:nvSpPr>
            <p:cNvPr id="14" name="テキスト ボックス 13"/>
            <p:cNvSpPr txBox="1"/>
            <p:nvPr/>
          </p:nvSpPr>
          <p:spPr>
            <a:xfrm>
              <a:off x="78054" y="767633"/>
              <a:ext cx="902811" cy="523220"/>
            </a:xfrm>
            <a:prstGeom prst="rect">
              <a:avLst/>
            </a:prstGeom>
            <a:noFill/>
            <a:ln>
              <a:solidFill>
                <a:schemeClr val="bg1"/>
              </a:solidFill>
            </a:ln>
          </p:spPr>
          <p:txBody>
            <a:bodyPr wrap="none" rtlCol="0">
              <a:spAutoFit/>
            </a:bodyPr>
            <a:lstStyle/>
            <a:p>
              <a:r>
                <a:rPr kumimoji="1" lang="ja-JP" altLang="en-US" sz="2800" dirty="0" smtClean="0">
                  <a:solidFill>
                    <a:schemeClr val="bg1"/>
                  </a:solidFill>
                  <a:latin typeface="HGP創英角ｺﾞｼｯｸUB" panose="020B0900000000000000" pitchFamily="50" charset="-128"/>
                  <a:ea typeface="HGP創英角ｺﾞｼｯｸUB" panose="020B0900000000000000" pitchFamily="50" charset="-128"/>
                </a:rPr>
                <a:t>住民</a:t>
              </a:r>
              <a:endParaRPr kumimoji="1" lang="ja-JP" altLang="en-US" sz="2800" dirty="0">
                <a:solidFill>
                  <a:schemeClr val="bg1"/>
                </a:solidFill>
                <a:latin typeface="HGP創英角ｺﾞｼｯｸUB" panose="020B0900000000000000" pitchFamily="50" charset="-128"/>
                <a:ea typeface="HGP創英角ｺﾞｼｯｸUB" panose="020B0900000000000000" pitchFamily="50" charset="-128"/>
              </a:endParaRPr>
            </a:p>
          </p:txBody>
        </p:sp>
        <p:sp>
          <p:nvSpPr>
            <p:cNvPr id="15" name="テキスト ボックス 14"/>
            <p:cNvSpPr txBox="1"/>
            <p:nvPr/>
          </p:nvSpPr>
          <p:spPr>
            <a:xfrm>
              <a:off x="78054" y="108807"/>
              <a:ext cx="1261884" cy="523220"/>
            </a:xfrm>
            <a:prstGeom prst="rect">
              <a:avLst/>
            </a:prstGeom>
            <a:noFill/>
            <a:ln>
              <a:solidFill>
                <a:schemeClr val="bg1"/>
              </a:solidFill>
            </a:ln>
          </p:spPr>
          <p:txBody>
            <a:bodyPr wrap="none" rtlCol="0">
              <a:spAutoFit/>
            </a:bodyPr>
            <a:lstStyle/>
            <a:p>
              <a:r>
                <a:rPr kumimoji="1" lang="ja-JP" altLang="en-US" sz="2800" dirty="0" smtClean="0">
                  <a:solidFill>
                    <a:schemeClr val="bg1"/>
                  </a:solidFill>
                  <a:latin typeface="HGP創英角ｺﾞｼｯｸUB" panose="020B0900000000000000" pitchFamily="50" charset="-128"/>
                  <a:ea typeface="HGP創英角ｺﾞｼｯｸUB" panose="020B0900000000000000" pitchFamily="50" charset="-128"/>
                </a:rPr>
                <a:t>商店街</a:t>
              </a:r>
              <a:endParaRPr kumimoji="1" lang="ja-JP" altLang="en-US" sz="2800" dirty="0">
                <a:solidFill>
                  <a:schemeClr val="bg1"/>
                </a:solidFill>
                <a:latin typeface="HGP創英角ｺﾞｼｯｸUB" panose="020B0900000000000000" pitchFamily="50" charset="-128"/>
                <a:ea typeface="HGP創英角ｺﾞｼｯｸUB" panose="020B0900000000000000" pitchFamily="50" charset="-128"/>
              </a:endParaRPr>
            </a:p>
          </p:txBody>
        </p:sp>
        <p:sp>
          <p:nvSpPr>
            <p:cNvPr id="17" name="テキスト ボックス 16"/>
            <p:cNvSpPr txBox="1"/>
            <p:nvPr/>
          </p:nvSpPr>
          <p:spPr>
            <a:xfrm>
              <a:off x="37396" y="1434714"/>
              <a:ext cx="1029449" cy="523220"/>
            </a:xfrm>
            <a:prstGeom prst="rect">
              <a:avLst/>
            </a:prstGeom>
            <a:noFill/>
            <a:ln>
              <a:solidFill>
                <a:schemeClr val="bg1"/>
              </a:solidFill>
            </a:ln>
          </p:spPr>
          <p:txBody>
            <a:bodyPr wrap="none" rtlCol="0">
              <a:spAutoFit/>
            </a:bodyPr>
            <a:lstStyle/>
            <a:p>
              <a:r>
                <a:rPr lang="ja-JP" altLang="en-US" sz="2800" dirty="0">
                  <a:solidFill>
                    <a:schemeClr val="bg1"/>
                  </a:solidFill>
                  <a:latin typeface="HGP創英角ｺﾞｼｯｸUB" panose="020B0900000000000000" pitchFamily="50" charset="-128"/>
                  <a:ea typeface="HGP創英角ｺﾞｼｯｸUB" panose="020B0900000000000000" pitchFamily="50" charset="-128"/>
                </a:rPr>
                <a:t>ＮＰＯ</a:t>
              </a:r>
              <a:endParaRPr kumimoji="1" lang="ja-JP" altLang="en-US" sz="2800" dirty="0">
                <a:solidFill>
                  <a:schemeClr val="bg1"/>
                </a:solidFill>
                <a:latin typeface="HGP創英角ｺﾞｼｯｸUB" panose="020B0900000000000000" pitchFamily="50" charset="-128"/>
                <a:ea typeface="HGP創英角ｺﾞｼｯｸUB" panose="020B0900000000000000" pitchFamily="50" charset="-128"/>
              </a:endParaRPr>
            </a:p>
          </p:txBody>
        </p:sp>
        <p:cxnSp>
          <p:nvCxnSpPr>
            <p:cNvPr id="18" name="カギ線コネクタ 17"/>
            <p:cNvCxnSpPr>
              <a:stCxn id="15" idx="3"/>
            </p:cNvCxnSpPr>
            <p:nvPr/>
          </p:nvCxnSpPr>
          <p:spPr>
            <a:xfrm>
              <a:off x="1339938" y="370417"/>
              <a:ext cx="207726" cy="2047731"/>
            </a:xfrm>
            <a:prstGeom prst="bentConnector2">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カギ線コネクタ 19"/>
            <p:cNvCxnSpPr>
              <a:stCxn id="14" idx="3"/>
            </p:cNvCxnSpPr>
            <p:nvPr/>
          </p:nvCxnSpPr>
          <p:spPr>
            <a:xfrm>
              <a:off x="980865" y="1029243"/>
              <a:ext cx="566799" cy="1388905"/>
            </a:xfrm>
            <a:prstGeom prst="bentConnector2">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 name="カギ線コネクタ 23"/>
            <p:cNvCxnSpPr>
              <a:stCxn id="17" idx="3"/>
            </p:cNvCxnSpPr>
            <p:nvPr/>
          </p:nvCxnSpPr>
          <p:spPr>
            <a:xfrm>
              <a:off x="1066845" y="1696324"/>
              <a:ext cx="480819" cy="721824"/>
            </a:xfrm>
            <a:prstGeom prst="bentConnector2">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19" name="グループ化 18"/>
          <p:cNvGrpSpPr/>
          <p:nvPr/>
        </p:nvGrpSpPr>
        <p:grpSpPr>
          <a:xfrm>
            <a:off x="5703029" y="3229563"/>
            <a:ext cx="3337993" cy="808512"/>
            <a:chOff x="5703029" y="2132856"/>
            <a:chExt cx="3337993" cy="808512"/>
          </a:xfrm>
        </p:grpSpPr>
        <p:sp>
          <p:nvSpPr>
            <p:cNvPr id="26" name="テキスト ボックス 25"/>
            <p:cNvSpPr txBox="1"/>
            <p:nvPr/>
          </p:nvSpPr>
          <p:spPr>
            <a:xfrm>
              <a:off x="7691453" y="2418148"/>
              <a:ext cx="1349569" cy="523220"/>
            </a:xfrm>
            <a:prstGeom prst="rect">
              <a:avLst/>
            </a:prstGeom>
            <a:noFill/>
            <a:ln>
              <a:solidFill>
                <a:schemeClr val="bg1"/>
              </a:solidFill>
            </a:ln>
          </p:spPr>
          <p:txBody>
            <a:bodyPr wrap="square" rtlCol="0">
              <a:spAutoFit/>
            </a:bodyPr>
            <a:lstStyle/>
            <a:p>
              <a:r>
                <a:rPr kumimoji="1" lang="ja-JP" altLang="en-US" sz="2800" dirty="0" smtClean="0">
                  <a:solidFill>
                    <a:schemeClr val="bg1"/>
                  </a:solidFill>
                  <a:latin typeface="HGP創英角ｺﾞｼｯｸUB" panose="020B0900000000000000" pitchFamily="50" charset="-128"/>
                  <a:ea typeface="HGP創英角ｺﾞｼｯｸUB" panose="020B0900000000000000" pitchFamily="50" charset="-128"/>
                </a:rPr>
                <a:t>国・県</a:t>
              </a:r>
              <a:endParaRPr kumimoji="1" lang="ja-JP" altLang="en-US" sz="2800" dirty="0">
                <a:solidFill>
                  <a:schemeClr val="bg1"/>
                </a:solidFill>
                <a:latin typeface="HGP創英角ｺﾞｼｯｸUB" panose="020B0900000000000000" pitchFamily="50" charset="-128"/>
                <a:ea typeface="HGP創英角ｺﾞｼｯｸUB" panose="020B0900000000000000" pitchFamily="50" charset="-128"/>
              </a:endParaRPr>
            </a:p>
          </p:txBody>
        </p:sp>
        <p:cxnSp>
          <p:nvCxnSpPr>
            <p:cNvPr id="11" name="カギ線コネクタ 10"/>
            <p:cNvCxnSpPr>
              <a:stCxn id="26" idx="0"/>
              <a:endCxn id="10" idx="0"/>
            </p:cNvCxnSpPr>
            <p:nvPr/>
          </p:nvCxnSpPr>
          <p:spPr>
            <a:xfrm rot="16200000" flipV="1">
              <a:off x="6891988" y="943897"/>
              <a:ext cx="285292" cy="2663209"/>
            </a:xfrm>
            <a:prstGeom prst="bentConnector3">
              <a:avLst>
                <a:gd name="adj1" fmla="val 180128"/>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32" name="テキスト ボックス 31"/>
          <p:cNvSpPr txBox="1"/>
          <p:nvPr/>
        </p:nvSpPr>
        <p:spPr>
          <a:xfrm>
            <a:off x="7691453" y="4518739"/>
            <a:ext cx="1349569" cy="523220"/>
          </a:xfrm>
          <a:prstGeom prst="rect">
            <a:avLst/>
          </a:prstGeom>
          <a:noFill/>
          <a:ln>
            <a:solidFill>
              <a:schemeClr val="bg1"/>
            </a:solidFill>
          </a:ln>
        </p:spPr>
        <p:txBody>
          <a:bodyPr wrap="square" rtlCol="0">
            <a:spAutoFit/>
          </a:bodyPr>
          <a:lstStyle/>
          <a:p>
            <a:r>
              <a:rPr kumimoji="1" lang="ja-JP" altLang="en-US" sz="2800" dirty="0" smtClean="0">
                <a:solidFill>
                  <a:schemeClr val="bg1"/>
                </a:solidFill>
                <a:latin typeface="HGP創英角ｺﾞｼｯｸUB" panose="020B0900000000000000" pitchFamily="50" charset="-128"/>
                <a:ea typeface="HGP創英角ｺﾞｼｯｸUB" panose="020B0900000000000000" pitchFamily="50" charset="-128"/>
              </a:rPr>
              <a:t>市町村</a:t>
            </a:r>
            <a:endParaRPr kumimoji="1" lang="ja-JP" altLang="en-US" sz="2800" dirty="0">
              <a:solidFill>
                <a:schemeClr val="bg1"/>
              </a:solidFill>
              <a:latin typeface="HGP創英角ｺﾞｼｯｸUB" panose="020B0900000000000000" pitchFamily="50" charset="-128"/>
              <a:ea typeface="HGP創英角ｺﾞｼｯｸUB" panose="020B0900000000000000" pitchFamily="50" charset="-128"/>
            </a:endParaRPr>
          </a:p>
        </p:txBody>
      </p:sp>
      <p:sp>
        <p:nvSpPr>
          <p:cNvPr id="22" name="テキスト ボックス 21"/>
          <p:cNvSpPr txBox="1"/>
          <p:nvPr/>
        </p:nvSpPr>
        <p:spPr>
          <a:xfrm>
            <a:off x="6297141" y="5651956"/>
            <a:ext cx="2839239" cy="584775"/>
          </a:xfrm>
          <a:prstGeom prst="rect">
            <a:avLst/>
          </a:prstGeom>
          <a:noFill/>
        </p:spPr>
        <p:txBody>
          <a:bodyPr wrap="none" rtlCol="0">
            <a:spAutoFit/>
          </a:bodyPr>
          <a:lstStyle/>
          <a:p>
            <a:pPr algn="r"/>
            <a:r>
              <a:rPr lang="ja-JP" altLang="en-US" sz="3200" dirty="0" smtClean="0">
                <a:solidFill>
                  <a:srgbClr val="FF0000"/>
                </a:solidFill>
                <a:latin typeface="HGP創英角ｺﾞｼｯｸUB" panose="020B0900000000000000" pitchFamily="50" charset="-128"/>
                <a:ea typeface="HGP創英角ｺﾞｼｯｸUB" panose="020B0900000000000000" pitchFamily="50" charset="-128"/>
              </a:rPr>
              <a:t>都市エリア全体</a:t>
            </a:r>
            <a:endParaRPr kumimoji="1" lang="ja-JP" altLang="en-US" sz="3200" dirty="0">
              <a:solidFill>
                <a:srgbClr val="FF0000"/>
              </a:solidFill>
              <a:latin typeface="HGP創英角ｺﾞｼｯｸUB" panose="020B0900000000000000" pitchFamily="50" charset="-128"/>
              <a:ea typeface="HGP創英角ｺﾞｼｯｸUB" panose="020B0900000000000000" pitchFamily="50" charset="-128"/>
            </a:endParaRPr>
          </a:p>
        </p:txBody>
      </p:sp>
      <p:sp>
        <p:nvSpPr>
          <p:cNvPr id="27" name="テキスト ボックス 26"/>
          <p:cNvSpPr txBox="1"/>
          <p:nvPr/>
        </p:nvSpPr>
        <p:spPr>
          <a:xfrm>
            <a:off x="0" y="-27384"/>
            <a:ext cx="9144000" cy="769441"/>
          </a:xfrm>
          <a:prstGeom prst="rect">
            <a:avLst/>
          </a:prstGeom>
          <a:solidFill>
            <a:srgbClr val="00B0F0"/>
          </a:solidFill>
          <a:ln>
            <a:solidFill>
              <a:srgbClr val="00B0F0"/>
            </a:solidFill>
          </a:ln>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pPr algn="ctr"/>
            <a:r>
              <a:rPr lang="ja-JP" altLang="en-US" sz="4400" b="1" dirty="0" smtClean="0">
                <a:latin typeface="HGP創英角ｺﾞｼｯｸUB" panose="020B0900000000000000" pitchFamily="50" charset="-128"/>
                <a:ea typeface="HGP創英角ｺﾞｼｯｸUB" panose="020B0900000000000000" pitchFamily="50" charset="-128"/>
              </a:rPr>
              <a:t>水辺のソーシャルデザインの実現には</a:t>
            </a:r>
            <a:endParaRPr kumimoji="1" lang="ja-JP" altLang="en-US" sz="4400" b="1" dirty="0">
              <a:latin typeface="HGP創英角ｺﾞｼｯｸUB" panose="020B0900000000000000" pitchFamily="50" charset="-128"/>
              <a:ea typeface="HGP創英角ｺﾞｼｯｸUB" panose="020B0900000000000000" pitchFamily="50" charset="-128"/>
            </a:endParaRPr>
          </a:p>
        </p:txBody>
      </p:sp>
      <p:sp>
        <p:nvSpPr>
          <p:cNvPr id="28" name="テキスト ボックス 27"/>
          <p:cNvSpPr txBox="1"/>
          <p:nvPr/>
        </p:nvSpPr>
        <p:spPr>
          <a:xfrm rot="16200000">
            <a:off x="5367062" y="3722550"/>
            <a:ext cx="738664" cy="1015663"/>
          </a:xfrm>
          <a:prstGeom prst="rect">
            <a:avLst/>
          </a:prstGeom>
          <a:solidFill>
            <a:schemeClr val="bg1"/>
          </a:solidFill>
        </p:spPr>
        <p:txBody>
          <a:bodyPr vert="eaVert" wrap="none" rtlCol="0">
            <a:spAutoFit/>
          </a:bodyPr>
          <a:lstStyle/>
          <a:p>
            <a:r>
              <a:rPr lang="ja-JP" altLang="en-US" sz="3600" dirty="0" smtClean="0">
                <a:solidFill>
                  <a:srgbClr val="00B050"/>
                </a:solidFill>
                <a:latin typeface="HGS創英角ｺﾞｼｯｸUB" panose="020B0900000000000000" pitchFamily="50" charset="-128"/>
                <a:ea typeface="HGS創英角ｺﾞｼｯｸUB" panose="020B0900000000000000" pitchFamily="50" charset="-128"/>
              </a:rPr>
              <a:t>公園</a:t>
            </a:r>
            <a:endParaRPr kumimoji="1" lang="ja-JP" altLang="en-US" sz="3600" dirty="0">
              <a:solidFill>
                <a:srgbClr val="00B050"/>
              </a:solidFill>
              <a:latin typeface="HGS創英角ｺﾞｼｯｸUB" panose="020B0900000000000000" pitchFamily="50" charset="-128"/>
              <a:ea typeface="HGS創英角ｺﾞｼｯｸUB" panose="020B0900000000000000" pitchFamily="50" charset="-128"/>
            </a:endParaRPr>
          </a:p>
        </p:txBody>
      </p:sp>
      <p:sp>
        <p:nvSpPr>
          <p:cNvPr id="29" name="テキスト ボックス 28"/>
          <p:cNvSpPr txBox="1"/>
          <p:nvPr/>
        </p:nvSpPr>
        <p:spPr>
          <a:xfrm rot="16200000">
            <a:off x="5358572" y="4442630"/>
            <a:ext cx="738664" cy="1015663"/>
          </a:xfrm>
          <a:prstGeom prst="rect">
            <a:avLst/>
          </a:prstGeom>
          <a:solidFill>
            <a:schemeClr val="bg1"/>
          </a:solidFill>
        </p:spPr>
        <p:txBody>
          <a:bodyPr vert="eaVert" wrap="none" rtlCol="0">
            <a:spAutoFit/>
          </a:bodyPr>
          <a:lstStyle/>
          <a:p>
            <a:r>
              <a:rPr lang="ja-JP" altLang="en-US" sz="3600" dirty="0" smtClean="0">
                <a:solidFill>
                  <a:schemeClr val="bg1">
                    <a:lumMod val="50000"/>
                  </a:schemeClr>
                </a:solidFill>
                <a:latin typeface="HGS創英角ｺﾞｼｯｸUB" panose="020B0900000000000000" pitchFamily="50" charset="-128"/>
                <a:ea typeface="HGS創英角ｺﾞｼｯｸUB" panose="020B0900000000000000" pitchFamily="50" charset="-128"/>
              </a:rPr>
              <a:t>道路</a:t>
            </a:r>
            <a:endParaRPr kumimoji="1" lang="ja-JP" altLang="en-US" sz="3600" dirty="0">
              <a:solidFill>
                <a:schemeClr val="bg1">
                  <a:lumMod val="50000"/>
                </a:schemeClr>
              </a:solidFill>
              <a:latin typeface="HGS創英角ｺﾞｼｯｸUB" panose="020B0900000000000000" pitchFamily="50" charset="-128"/>
              <a:ea typeface="HGS創英角ｺﾞｼｯｸUB" panose="020B0900000000000000" pitchFamily="50" charset="-128"/>
            </a:endParaRPr>
          </a:p>
        </p:txBody>
      </p:sp>
      <p:sp>
        <p:nvSpPr>
          <p:cNvPr id="30" name="テキスト ボックス 29"/>
          <p:cNvSpPr txBox="1"/>
          <p:nvPr/>
        </p:nvSpPr>
        <p:spPr>
          <a:xfrm rot="16200000">
            <a:off x="5027568" y="1525434"/>
            <a:ext cx="1846659" cy="1477328"/>
          </a:xfrm>
          <a:prstGeom prst="rect">
            <a:avLst/>
          </a:prstGeom>
          <a:solidFill>
            <a:schemeClr val="bg1"/>
          </a:solidFill>
        </p:spPr>
        <p:txBody>
          <a:bodyPr vert="eaVert" wrap="none" rtlCol="0">
            <a:spAutoFit/>
          </a:bodyPr>
          <a:lstStyle/>
          <a:p>
            <a:r>
              <a:rPr lang="ja-JP" altLang="en-US" sz="3600" dirty="0" smtClean="0">
                <a:solidFill>
                  <a:srgbClr val="FFC000"/>
                </a:solidFill>
                <a:latin typeface="HGS創英角ｺﾞｼｯｸUB" panose="020B0900000000000000" pitchFamily="50" charset="-128"/>
                <a:ea typeface="HGS創英角ｺﾞｼｯｸUB" panose="020B0900000000000000" pitchFamily="50" charset="-128"/>
              </a:rPr>
              <a:t>民地</a:t>
            </a:r>
            <a:endParaRPr lang="en-US" altLang="ja-JP" sz="3600" dirty="0" smtClean="0">
              <a:solidFill>
                <a:srgbClr val="FFC000"/>
              </a:solidFill>
              <a:latin typeface="HGS創英角ｺﾞｼｯｸUB" panose="020B0900000000000000" pitchFamily="50" charset="-128"/>
              <a:ea typeface="HGS創英角ｺﾞｼｯｸUB" panose="020B0900000000000000" pitchFamily="50" charset="-128"/>
            </a:endParaRPr>
          </a:p>
          <a:p>
            <a:r>
              <a:rPr lang="ja-JP" altLang="en-US" sz="3600" dirty="0">
                <a:solidFill>
                  <a:srgbClr val="FFC000"/>
                </a:solidFill>
                <a:latin typeface="HGS創英角ｺﾞｼｯｸUB" panose="020B0900000000000000" pitchFamily="50" charset="-128"/>
                <a:ea typeface="HGS創英角ｺﾞｼｯｸUB" panose="020B0900000000000000" pitchFamily="50" charset="-128"/>
              </a:rPr>
              <a:t>　</a:t>
            </a:r>
            <a:r>
              <a:rPr lang="ja-JP" altLang="en-US" sz="3600" dirty="0" smtClean="0">
                <a:solidFill>
                  <a:srgbClr val="FFC000"/>
                </a:solidFill>
                <a:latin typeface="HGS創英角ｺﾞｼｯｸUB" panose="020B0900000000000000" pitchFamily="50" charset="-128"/>
                <a:ea typeface="HGS創英角ｺﾞｼｯｸUB" panose="020B0900000000000000" pitchFamily="50" charset="-128"/>
              </a:rPr>
              <a:t>住宅</a:t>
            </a:r>
            <a:endParaRPr lang="en-US" altLang="ja-JP" sz="3600" dirty="0" smtClean="0">
              <a:solidFill>
                <a:srgbClr val="FFC000"/>
              </a:solidFill>
              <a:latin typeface="HGS創英角ｺﾞｼｯｸUB" panose="020B0900000000000000" pitchFamily="50" charset="-128"/>
              <a:ea typeface="HGS創英角ｺﾞｼｯｸUB" panose="020B0900000000000000" pitchFamily="50" charset="-128"/>
            </a:endParaRPr>
          </a:p>
          <a:p>
            <a:r>
              <a:rPr lang="ja-JP" altLang="en-US" sz="3600" dirty="0">
                <a:solidFill>
                  <a:srgbClr val="FFC000"/>
                </a:solidFill>
                <a:latin typeface="HGS創英角ｺﾞｼｯｸUB" panose="020B0900000000000000" pitchFamily="50" charset="-128"/>
                <a:ea typeface="HGS創英角ｺﾞｼｯｸUB" panose="020B0900000000000000" pitchFamily="50" charset="-128"/>
              </a:rPr>
              <a:t>　</a:t>
            </a:r>
            <a:r>
              <a:rPr lang="ja-JP" altLang="en-US" sz="3600" dirty="0" smtClean="0">
                <a:solidFill>
                  <a:srgbClr val="FFC000"/>
                </a:solidFill>
                <a:latin typeface="HGS創英角ｺﾞｼｯｸUB" panose="020B0900000000000000" pitchFamily="50" charset="-128"/>
                <a:ea typeface="HGS創英角ｺﾞｼｯｸUB" panose="020B0900000000000000" pitchFamily="50" charset="-128"/>
              </a:rPr>
              <a:t>企業</a:t>
            </a:r>
            <a:endParaRPr kumimoji="1" lang="ja-JP" altLang="en-US" sz="3600" dirty="0">
              <a:solidFill>
                <a:srgbClr val="FFC000"/>
              </a:solidFill>
              <a:latin typeface="HGS創英角ｺﾞｼｯｸUB" panose="020B0900000000000000" pitchFamily="50" charset="-128"/>
              <a:ea typeface="HGS創英角ｺﾞｼｯｸUB" panose="020B0900000000000000" pitchFamily="50" charset="-128"/>
            </a:endParaRPr>
          </a:p>
        </p:txBody>
      </p:sp>
      <p:sp>
        <p:nvSpPr>
          <p:cNvPr id="31" name="テキスト ボックス 30"/>
          <p:cNvSpPr txBox="1"/>
          <p:nvPr/>
        </p:nvSpPr>
        <p:spPr>
          <a:xfrm rot="16200000">
            <a:off x="5351020" y="3002468"/>
            <a:ext cx="738664" cy="1015663"/>
          </a:xfrm>
          <a:prstGeom prst="rect">
            <a:avLst/>
          </a:prstGeom>
          <a:solidFill>
            <a:srgbClr val="0070C0"/>
          </a:solidFill>
        </p:spPr>
        <p:txBody>
          <a:bodyPr vert="eaVert" wrap="none" rtlCol="0">
            <a:spAutoFit/>
          </a:bodyPr>
          <a:lstStyle/>
          <a:p>
            <a:r>
              <a:rPr kumimoji="1" lang="ja-JP" altLang="en-US" sz="3600" dirty="0" smtClean="0">
                <a:solidFill>
                  <a:schemeClr val="bg1"/>
                </a:solidFill>
                <a:latin typeface="HGS創英角ｺﾞｼｯｸUB" panose="020B0900000000000000" pitchFamily="50" charset="-128"/>
                <a:ea typeface="HGS創英角ｺﾞｼｯｸUB" panose="020B0900000000000000" pitchFamily="50" charset="-128"/>
              </a:rPr>
              <a:t>河川</a:t>
            </a:r>
            <a:endParaRPr kumimoji="1" lang="ja-JP" altLang="en-US" sz="3600" dirty="0">
              <a:solidFill>
                <a:schemeClr val="bg1"/>
              </a:solidFill>
              <a:latin typeface="HGS創英角ｺﾞｼｯｸUB" panose="020B0900000000000000" pitchFamily="50" charset="-128"/>
              <a:ea typeface="HGS創英角ｺﾞｼｯｸUB" panose="020B0900000000000000" pitchFamily="50" charset="-128"/>
            </a:endParaRPr>
          </a:p>
        </p:txBody>
      </p:sp>
      <p:sp>
        <p:nvSpPr>
          <p:cNvPr id="33" name="テキスト ボックス 32"/>
          <p:cNvSpPr txBox="1"/>
          <p:nvPr/>
        </p:nvSpPr>
        <p:spPr>
          <a:xfrm rot="16200000">
            <a:off x="5358572" y="5162709"/>
            <a:ext cx="738664" cy="1015663"/>
          </a:xfrm>
          <a:prstGeom prst="rect">
            <a:avLst/>
          </a:prstGeom>
          <a:solidFill>
            <a:srgbClr val="0070C0"/>
          </a:solidFill>
        </p:spPr>
        <p:txBody>
          <a:bodyPr vert="eaVert" wrap="none" rtlCol="0">
            <a:spAutoFit/>
          </a:bodyPr>
          <a:lstStyle/>
          <a:p>
            <a:r>
              <a:rPr kumimoji="1" lang="ja-JP" altLang="en-US" sz="3600" dirty="0" smtClean="0">
                <a:solidFill>
                  <a:schemeClr val="bg1"/>
                </a:solidFill>
                <a:latin typeface="HGS創英角ｺﾞｼｯｸUB" panose="020B0900000000000000" pitchFamily="50" charset="-128"/>
                <a:ea typeface="HGS創英角ｺﾞｼｯｸUB" panose="020B0900000000000000" pitchFamily="50" charset="-128"/>
              </a:rPr>
              <a:t>港湾</a:t>
            </a:r>
            <a:endParaRPr kumimoji="1" lang="ja-JP" altLang="en-US" sz="3600" dirty="0">
              <a:solidFill>
                <a:schemeClr val="bg1"/>
              </a:solidFill>
              <a:latin typeface="HGS創英角ｺﾞｼｯｸUB" panose="020B0900000000000000" pitchFamily="50" charset="-128"/>
              <a:ea typeface="HGS創英角ｺﾞｼｯｸUB" panose="020B0900000000000000" pitchFamily="50" charset="-128"/>
            </a:endParaRPr>
          </a:p>
        </p:txBody>
      </p:sp>
      <p:sp>
        <p:nvSpPr>
          <p:cNvPr id="21" name="スライド番号プレースホルダー 20"/>
          <p:cNvSpPr>
            <a:spLocks noGrp="1"/>
          </p:cNvSpPr>
          <p:nvPr>
            <p:ph type="sldNum" sz="quarter" idx="12"/>
          </p:nvPr>
        </p:nvSpPr>
        <p:spPr/>
        <p:txBody>
          <a:bodyPr/>
          <a:lstStyle/>
          <a:p>
            <a:fld id="{CE9331C3-343D-4A15-AB63-DCC2F0A65DDE}" type="slidenum">
              <a:rPr lang="en-US" altLang="ja-JP" smtClean="0"/>
              <a:pPr/>
              <a:t>38</a:t>
            </a:fld>
            <a:endParaRPr lang="en-US" altLang="ja-JP"/>
          </a:p>
        </p:txBody>
      </p:sp>
    </p:spTree>
    <p:extLst>
      <p:ext uri="{BB962C8B-B14F-4D97-AF65-F5344CB8AC3E}">
        <p14:creationId xmlns:p14="http://schemas.microsoft.com/office/powerpoint/2010/main" val="538072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500"/>
                                        <p:tgtEl>
                                          <p:spTgt spid="2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fade">
                                      <p:cBhvr>
                                        <p:cTn id="17" dur="500"/>
                                        <p:tgtEl>
                                          <p:spTgt spid="2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3"/>
                                        </p:tgtEl>
                                        <p:attrNameLst>
                                          <p:attrName>style.visibility</p:attrName>
                                        </p:attrNameLst>
                                      </p:cBhvr>
                                      <p:to>
                                        <p:strVal val="visible"/>
                                      </p:to>
                                    </p:set>
                                    <p:animEffect transition="in" filter="fade">
                                      <p:cBhvr>
                                        <p:cTn id="22" dur="500"/>
                                        <p:tgtEl>
                                          <p:spTgt spid="3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fade">
                                      <p:cBhvr>
                                        <p:cTn id="2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animBg="1"/>
      <p:bldP spid="30" grpId="0" animBg="1"/>
      <p:bldP spid="31" grpId="0" animBg="1"/>
      <p:bldP spid="33"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テキスト ボックス 26"/>
          <p:cNvSpPr txBox="1"/>
          <p:nvPr/>
        </p:nvSpPr>
        <p:spPr>
          <a:xfrm>
            <a:off x="0" y="-27384"/>
            <a:ext cx="9144000" cy="769441"/>
          </a:xfrm>
          <a:prstGeom prst="rect">
            <a:avLst/>
          </a:prstGeom>
          <a:solidFill>
            <a:srgbClr val="00B0F0"/>
          </a:solidFill>
          <a:ln>
            <a:solidFill>
              <a:srgbClr val="00B0F0"/>
            </a:solidFill>
          </a:ln>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pPr algn="ctr"/>
            <a:r>
              <a:rPr lang="ja-JP" altLang="en-US" sz="4400" b="1" dirty="0" smtClean="0">
                <a:latin typeface="HGP創英角ｺﾞｼｯｸUB" panose="020B0900000000000000" pitchFamily="50" charset="-128"/>
                <a:ea typeface="HGP創英角ｺﾞｼｯｸUB" panose="020B0900000000000000" pitchFamily="50" charset="-128"/>
              </a:rPr>
              <a:t>水辺のソーシャルデザインの実現には</a:t>
            </a:r>
            <a:endParaRPr kumimoji="1" lang="ja-JP" altLang="en-US" sz="4400" b="1" dirty="0">
              <a:latin typeface="HGP創英角ｺﾞｼｯｸUB" panose="020B0900000000000000" pitchFamily="50" charset="-128"/>
              <a:ea typeface="HGP創英角ｺﾞｼｯｸUB" panose="020B0900000000000000" pitchFamily="50" charset="-128"/>
            </a:endParaRPr>
          </a:p>
        </p:txBody>
      </p:sp>
      <p:pic>
        <p:nvPicPr>
          <p:cNvPr id="6" name="図 5"/>
          <p:cNvPicPr>
            <a:picLocks noChangeAspect="1"/>
          </p:cNvPicPr>
          <p:nvPr/>
        </p:nvPicPr>
        <p:blipFill>
          <a:blip r:embed="rId2" cstate="print"/>
          <a:stretch>
            <a:fillRect/>
          </a:stretch>
        </p:blipFill>
        <p:spPr>
          <a:xfrm>
            <a:off x="467544" y="762477"/>
            <a:ext cx="8180593" cy="6122907"/>
          </a:xfrm>
          <a:prstGeom prst="rect">
            <a:avLst/>
          </a:prstGeom>
        </p:spPr>
      </p:pic>
      <p:sp>
        <p:nvSpPr>
          <p:cNvPr id="40" name="正方形/長方形 39"/>
          <p:cNvSpPr/>
          <p:nvPr/>
        </p:nvSpPr>
        <p:spPr>
          <a:xfrm>
            <a:off x="1403648" y="3429000"/>
            <a:ext cx="389366" cy="2160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スライド番号プレースホルダー 3"/>
          <p:cNvSpPr>
            <a:spLocks noGrp="1"/>
          </p:cNvSpPr>
          <p:nvPr>
            <p:ph type="sldNum" sz="quarter" idx="12"/>
          </p:nvPr>
        </p:nvSpPr>
        <p:spPr/>
        <p:txBody>
          <a:bodyPr/>
          <a:lstStyle/>
          <a:p>
            <a:fld id="{CE9331C3-343D-4A15-AB63-DCC2F0A65DDE}" type="slidenum">
              <a:rPr lang="en-US" altLang="ja-JP" smtClean="0"/>
              <a:pPr/>
              <a:t>39</a:t>
            </a:fld>
            <a:endParaRPr lang="en-US" altLang="ja-JP"/>
          </a:p>
        </p:txBody>
      </p:sp>
    </p:spTree>
    <p:extLst>
      <p:ext uri="{BB962C8B-B14F-4D97-AF65-F5344CB8AC3E}">
        <p14:creationId xmlns:p14="http://schemas.microsoft.com/office/powerpoint/2010/main" val="330787510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 1"/>
          <p:cNvGraphicFramePr>
            <a:graphicFrameLocks noGrp="1"/>
          </p:cNvGraphicFramePr>
          <p:nvPr>
            <p:extLst>
              <p:ext uri="{D42A27DB-BD31-4B8C-83A1-F6EECF244321}">
                <p14:modId xmlns:p14="http://schemas.microsoft.com/office/powerpoint/2010/main" val="3511688794"/>
              </p:ext>
            </p:extLst>
          </p:nvPr>
        </p:nvGraphicFramePr>
        <p:xfrm>
          <a:off x="0" y="692697"/>
          <a:ext cx="9143999" cy="6135193"/>
        </p:xfrm>
        <a:graphic>
          <a:graphicData uri="http://schemas.openxmlformats.org/drawingml/2006/table">
            <a:tbl>
              <a:tblPr>
                <a:tableStyleId>{5C22544A-7EE6-4342-B048-85BDC9FD1C3A}</a:tableStyleId>
              </a:tblPr>
              <a:tblGrid>
                <a:gridCol w="1537138"/>
                <a:gridCol w="1537138"/>
                <a:gridCol w="1101123"/>
                <a:gridCol w="995198"/>
                <a:gridCol w="769555"/>
                <a:gridCol w="1584176"/>
                <a:gridCol w="1619671"/>
              </a:tblGrid>
              <a:tr h="804127">
                <a:tc>
                  <a:txBody>
                    <a:bodyPr/>
                    <a:lstStyle/>
                    <a:p>
                      <a:pPr algn="ctr" fontAlgn="ctr"/>
                      <a:r>
                        <a:rPr lang="ja-JP" altLang="en-US" sz="1800" u="none" strike="noStrike" dirty="0">
                          <a:effectLst/>
                          <a:latin typeface="HGP創英角ｺﾞｼｯｸUB" panose="020B0900000000000000" pitchFamily="50" charset="-128"/>
                          <a:ea typeface="HGP創英角ｺﾞｼｯｸUB" panose="020B0900000000000000" pitchFamily="50" charset="-128"/>
                        </a:rPr>
                        <a:t>川にある物</a:t>
                      </a:r>
                      <a:r>
                        <a:rPr lang="ja-JP" altLang="en-US" sz="1400" u="none" strike="noStrike" dirty="0">
                          <a:effectLst/>
                          <a:latin typeface="HGP創英角ｺﾞｼｯｸUB" panose="020B0900000000000000" pitchFamily="50" charset="-128"/>
                          <a:ea typeface="HGP創英角ｺﾞｼｯｸUB" panose="020B0900000000000000" pitchFamily="50" charset="-128"/>
                        </a:rPr>
                        <a:t/>
                      </a:r>
                      <a:br>
                        <a:rPr lang="ja-JP" altLang="en-US" sz="1400" u="none" strike="noStrike" dirty="0">
                          <a:effectLst/>
                          <a:latin typeface="HGP創英角ｺﾞｼｯｸUB" panose="020B0900000000000000" pitchFamily="50" charset="-128"/>
                          <a:ea typeface="HGP創英角ｺﾞｼｯｸUB" panose="020B0900000000000000" pitchFamily="50" charset="-128"/>
                        </a:rPr>
                      </a:br>
                      <a:endParaRPr lang="ja-JP" altLang="en-US" sz="1400" b="0" i="0" u="none" strike="noStrike" dirty="0">
                        <a:solidFill>
                          <a:srgbClr val="000000"/>
                        </a:solidFill>
                        <a:effectLst/>
                        <a:latin typeface="HGP創英角ｺﾞｼｯｸUB" panose="020B0900000000000000" pitchFamily="50" charset="-128"/>
                        <a:ea typeface="HGP創英角ｺﾞｼｯｸUB" panose="020B0900000000000000" pitchFamily="50" charset="-128"/>
                      </a:endParaRPr>
                    </a:p>
                  </a:txBody>
                  <a:tcPr marL="6951" marR="6951" marT="6951" marB="0" anchor="ctr">
                    <a:solidFill>
                      <a:schemeClr val="accent5">
                        <a:lumMod val="40000"/>
                        <a:lumOff val="60000"/>
                      </a:schemeClr>
                    </a:solidFill>
                  </a:tcPr>
                </a:tc>
                <a:tc gridSpan="2">
                  <a:txBody>
                    <a:bodyPr/>
                    <a:lstStyle/>
                    <a:p>
                      <a:pPr algn="ctr" fontAlgn="ctr"/>
                      <a:r>
                        <a:rPr lang="ja-JP" altLang="en-US" sz="1800" u="none" strike="noStrike" dirty="0">
                          <a:effectLst/>
                          <a:latin typeface="HGP創英角ｺﾞｼｯｸUB" panose="020B0900000000000000" pitchFamily="50" charset="-128"/>
                          <a:ea typeface="HGP創英角ｺﾞｼｯｸUB" panose="020B0900000000000000" pitchFamily="50" charset="-128"/>
                        </a:rPr>
                        <a:t>誰が作る</a:t>
                      </a:r>
                      <a:r>
                        <a:rPr lang="ja-JP" altLang="en-US" sz="1400" u="none" strike="noStrike" dirty="0">
                          <a:effectLst/>
                          <a:latin typeface="HGP創英角ｺﾞｼｯｸUB" panose="020B0900000000000000" pitchFamily="50" charset="-128"/>
                          <a:ea typeface="HGP創英角ｺﾞｼｯｸUB" panose="020B0900000000000000" pitchFamily="50" charset="-128"/>
                        </a:rPr>
                        <a:t/>
                      </a:r>
                      <a:br>
                        <a:rPr lang="ja-JP" altLang="en-US" sz="1400" u="none" strike="noStrike" dirty="0">
                          <a:effectLst/>
                          <a:latin typeface="HGP創英角ｺﾞｼｯｸUB" panose="020B0900000000000000" pitchFamily="50" charset="-128"/>
                          <a:ea typeface="HGP創英角ｺﾞｼｯｸUB" panose="020B0900000000000000" pitchFamily="50" charset="-128"/>
                        </a:rPr>
                      </a:br>
                      <a:r>
                        <a:rPr lang="ja-JP" altLang="en-US" sz="1400" u="none" strike="noStrike" dirty="0" smtClean="0">
                          <a:effectLst/>
                          <a:latin typeface="HGP創英角ｺﾞｼｯｸUB" panose="020B0900000000000000" pitchFamily="50" charset="-128"/>
                          <a:ea typeface="HGP創英角ｺﾞｼｯｸUB" panose="020B0900000000000000" pitchFamily="50" charset="-128"/>
                        </a:rPr>
                        <a:t>（堤防</a:t>
                      </a:r>
                      <a:r>
                        <a:rPr lang="ja-JP" altLang="en-US" sz="1400" u="none" strike="noStrike" dirty="0">
                          <a:effectLst/>
                          <a:latin typeface="HGP創英角ｺﾞｼｯｸUB" panose="020B0900000000000000" pitchFamily="50" charset="-128"/>
                          <a:ea typeface="HGP創英角ｺﾞｼｯｸUB" panose="020B0900000000000000" pitchFamily="50" charset="-128"/>
                        </a:rPr>
                        <a:t>、護岸等</a:t>
                      </a:r>
                      <a:r>
                        <a:rPr lang="ja-JP" altLang="en-US" sz="1400" u="none" strike="noStrike" dirty="0" smtClean="0">
                          <a:effectLst/>
                          <a:latin typeface="HGP創英角ｺﾞｼｯｸUB" panose="020B0900000000000000" pitchFamily="50" charset="-128"/>
                          <a:ea typeface="HGP創英角ｺﾞｼｯｸUB" panose="020B0900000000000000" pitchFamily="50" charset="-128"/>
                        </a:rPr>
                        <a:t>の</a:t>
                      </a:r>
                      <a:endParaRPr lang="en-US" altLang="ja-JP" sz="1400" u="none" strike="noStrike" dirty="0" smtClean="0">
                        <a:effectLst/>
                        <a:latin typeface="HGP創英角ｺﾞｼｯｸUB" panose="020B0900000000000000" pitchFamily="50" charset="-128"/>
                        <a:ea typeface="HGP創英角ｺﾞｼｯｸUB" panose="020B0900000000000000" pitchFamily="50" charset="-128"/>
                      </a:endParaRPr>
                    </a:p>
                    <a:p>
                      <a:pPr algn="ctr" fontAlgn="ctr"/>
                      <a:r>
                        <a:rPr lang="ja-JP" altLang="en-US" sz="1800" u="none" strike="noStrike" dirty="0" smtClean="0">
                          <a:solidFill>
                            <a:srgbClr val="FF00FF"/>
                          </a:solidFill>
                          <a:effectLst/>
                          <a:latin typeface="HGP創英角ｺﾞｼｯｸUB" panose="020B0900000000000000" pitchFamily="50" charset="-128"/>
                          <a:ea typeface="HGP創英角ｺﾞｼｯｸUB" panose="020B0900000000000000" pitchFamily="50" charset="-128"/>
                        </a:rPr>
                        <a:t>河川</a:t>
                      </a:r>
                      <a:r>
                        <a:rPr lang="ja-JP" altLang="en-US" sz="1800" u="none" strike="noStrike" dirty="0">
                          <a:solidFill>
                            <a:srgbClr val="FF00FF"/>
                          </a:solidFill>
                          <a:effectLst/>
                          <a:latin typeface="HGP創英角ｺﾞｼｯｸUB" panose="020B0900000000000000" pitchFamily="50" charset="-128"/>
                          <a:ea typeface="HGP創英角ｺﾞｼｯｸUB" panose="020B0900000000000000" pitchFamily="50" charset="-128"/>
                        </a:rPr>
                        <a:t>管理</a:t>
                      </a:r>
                      <a:r>
                        <a:rPr lang="ja-JP" altLang="en-US" sz="1800" u="none" strike="noStrike" dirty="0" smtClean="0">
                          <a:solidFill>
                            <a:srgbClr val="FF00FF"/>
                          </a:solidFill>
                          <a:effectLst/>
                          <a:latin typeface="HGP創英角ｺﾞｼｯｸUB" panose="020B0900000000000000" pitchFamily="50" charset="-128"/>
                          <a:ea typeface="HGP創英角ｺﾞｼｯｸUB" panose="020B0900000000000000" pitchFamily="50" charset="-128"/>
                        </a:rPr>
                        <a:t>施設</a:t>
                      </a:r>
                      <a:r>
                        <a:rPr lang="ja-JP" altLang="en-US" sz="1400" u="none" strike="noStrike" dirty="0" smtClean="0">
                          <a:solidFill>
                            <a:srgbClr val="FF00FF"/>
                          </a:solidFill>
                          <a:effectLst/>
                          <a:latin typeface="HGP創英角ｺﾞｼｯｸUB" panose="020B0900000000000000" pitchFamily="50" charset="-128"/>
                          <a:ea typeface="HGP創英角ｺﾞｼｯｸUB" panose="020B0900000000000000" pitchFamily="50" charset="-128"/>
                        </a:rPr>
                        <a:t>）</a:t>
                      </a:r>
                      <a:endParaRPr lang="ja-JP" altLang="en-US" sz="1400" b="0" i="0" u="none" strike="noStrike" dirty="0">
                        <a:solidFill>
                          <a:srgbClr val="FF00FF"/>
                        </a:solidFill>
                        <a:effectLst/>
                        <a:latin typeface="HGP創英角ｺﾞｼｯｸUB" panose="020B0900000000000000" pitchFamily="50" charset="-128"/>
                        <a:ea typeface="HGP創英角ｺﾞｼｯｸUB" panose="020B0900000000000000" pitchFamily="50" charset="-128"/>
                      </a:endParaRPr>
                    </a:p>
                  </a:txBody>
                  <a:tcPr marL="6951" marR="6951" marT="6951" marB="0" anchor="ctr"/>
                </a:tc>
                <a:tc hMerge="1">
                  <a:txBody>
                    <a:bodyPr/>
                    <a:lstStyle/>
                    <a:p>
                      <a:endParaRPr kumimoji="1" lang="ja-JP" altLang="en-US"/>
                    </a:p>
                  </a:txBody>
                  <a:tcPr/>
                </a:tc>
                <a:tc gridSpan="2">
                  <a:txBody>
                    <a:bodyPr/>
                    <a:lstStyle/>
                    <a:p>
                      <a:pPr algn="ctr" fontAlgn="ctr"/>
                      <a:r>
                        <a:rPr lang="ja-JP" altLang="en-US" sz="1800" u="none" strike="noStrike" dirty="0">
                          <a:effectLst/>
                          <a:latin typeface="HGP創英角ｺﾞｼｯｸUB" panose="020B0900000000000000" pitchFamily="50" charset="-128"/>
                          <a:ea typeface="HGP創英角ｺﾞｼｯｸUB" panose="020B0900000000000000" pitchFamily="50" charset="-128"/>
                        </a:rPr>
                        <a:t>管理</a:t>
                      </a:r>
                      <a:r>
                        <a:rPr lang="ja-JP" altLang="en-US" sz="1800" u="none" strike="noStrike" dirty="0" smtClean="0">
                          <a:effectLst/>
                          <a:latin typeface="HGP創英角ｺﾞｼｯｸUB" panose="020B0900000000000000" pitchFamily="50" charset="-128"/>
                          <a:ea typeface="HGP創英角ｺﾞｼｯｸUB" panose="020B0900000000000000" pitchFamily="50" charset="-128"/>
                        </a:rPr>
                        <a:t>の</a:t>
                      </a:r>
                      <a:endParaRPr lang="en-US" altLang="ja-JP" sz="1800" u="none" strike="noStrike" dirty="0" smtClean="0">
                        <a:effectLst/>
                        <a:latin typeface="HGP創英角ｺﾞｼｯｸUB" panose="020B0900000000000000" pitchFamily="50" charset="-128"/>
                        <a:ea typeface="HGP創英角ｺﾞｼｯｸUB" panose="020B0900000000000000" pitchFamily="50" charset="-128"/>
                      </a:endParaRPr>
                    </a:p>
                    <a:p>
                      <a:pPr algn="ctr" fontAlgn="ctr"/>
                      <a:r>
                        <a:rPr lang="ja-JP" altLang="en-US" sz="1800" u="none" strike="noStrike" dirty="0" smtClean="0">
                          <a:effectLst/>
                          <a:latin typeface="HGP創英角ｺﾞｼｯｸUB" panose="020B0900000000000000" pitchFamily="50" charset="-128"/>
                          <a:ea typeface="HGP創英角ｺﾞｼｯｸUB" panose="020B0900000000000000" pitchFamily="50" charset="-128"/>
                        </a:rPr>
                        <a:t>責任者</a:t>
                      </a:r>
                      <a:r>
                        <a:rPr lang="ja-JP" altLang="en-US" sz="1400" u="none" strike="noStrike" dirty="0">
                          <a:effectLst/>
                          <a:latin typeface="HGP創英角ｺﾞｼｯｸUB" panose="020B0900000000000000" pitchFamily="50" charset="-128"/>
                          <a:ea typeface="HGP創英角ｺﾞｼｯｸUB" panose="020B0900000000000000" pitchFamily="50" charset="-128"/>
                        </a:rPr>
                        <a:t/>
                      </a:r>
                      <a:br>
                        <a:rPr lang="ja-JP" altLang="en-US" sz="1400" u="none" strike="noStrike" dirty="0">
                          <a:effectLst/>
                          <a:latin typeface="HGP創英角ｺﾞｼｯｸUB" panose="020B0900000000000000" pitchFamily="50" charset="-128"/>
                          <a:ea typeface="HGP創英角ｺﾞｼｯｸUB" panose="020B0900000000000000" pitchFamily="50" charset="-128"/>
                        </a:rPr>
                      </a:br>
                      <a:endParaRPr lang="ja-JP" altLang="en-US" sz="1400" b="0" i="0" u="none" strike="noStrike" dirty="0">
                        <a:solidFill>
                          <a:srgbClr val="000000"/>
                        </a:solidFill>
                        <a:effectLst/>
                        <a:latin typeface="HGP創英角ｺﾞｼｯｸUB" panose="020B0900000000000000" pitchFamily="50" charset="-128"/>
                        <a:ea typeface="HGP創英角ｺﾞｼｯｸUB" panose="020B0900000000000000" pitchFamily="50" charset="-128"/>
                      </a:endParaRPr>
                    </a:p>
                  </a:txBody>
                  <a:tcPr marL="6951" marR="6951" marT="6951" marB="0" anchor="ctr">
                    <a:solidFill>
                      <a:schemeClr val="accent6">
                        <a:lumMod val="40000"/>
                        <a:lumOff val="60000"/>
                      </a:schemeClr>
                    </a:solidFill>
                  </a:tcPr>
                </a:tc>
                <a:tc hMerge="1">
                  <a:txBody>
                    <a:bodyPr/>
                    <a:lstStyle/>
                    <a:p>
                      <a:endParaRPr kumimoji="1" lang="ja-JP" altLang="en-US"/>
                    </a:p>
                  </a:txBody>
                  <a:tcPr/>
                </a:tc>
                <a:tc>
                  <a:txBody>
                    <a:bodyPr/>
                    <a:lstStyle/>
                    <a:p>
                      <a:pPr algn="ctr" fontAlgn="ctr"/>
                      <a:r>
                        <a:rPr lang="ja-JP" altLang="en-US" sz="1800" u="none" strike="noStrike" dirty="0">
                          <a:effectLst/>
                          <a:latin typeface="HGP創英角ｺﾞｼｯｸUB" panose="020B0900000000000000" pitchFamily="50" charset="-128"/>
                          <a:ea typeface="HGP創英角ｺﾞｼｯｸUB" panose="020B0900000000000000" pitchFamily="50" charset="-128"/>
                        </a:rPr>
                        <a:t>利用する</a:t>
                      </a:r>
                      <a:r>
                        <a:rPr lang="ja-JP" altLang="en-US" sz="1800" u="none" strike="noStrike" dirty="0" smtClean="0">
                          <a:effectLst/>
                          <a:latin typeface="HGP創英角ｺﾞｼｯｸUB" panose="020B0900000000000000" pitchFamily="50" charset="-128"/>
                          <a:ea typeface="HGP創英角ｺﾞｼｯｸUB" panose="020B0900000000000000" pitchFamily="50" charset="-128"/>
                        </a:rPr>
                        <a:t>者</a:t>
                      </a:r>
                      <a:endParaRPr lang="ja-JP" altLang="en-US" sz="1400" b="0" i="0" u="none" strike="noStrike" dirty="0">
                        <a:solidFill>
                          <a:srgbClr val="000000"/>
                        </a:solidFill>
                        <a:effectLst/>
                        <a:latin typeface="HGP創英角ｺﾞｼｯｸUB" panose="020B0900000000000000" pitchFamily="50" charset="-128"/>
                        <a:ea typeface="HGP創英角ｺﾞｼｯｸUB" panose="020B0900000000000000" pitchFamily="50" charset="-128"/>
                      </a:endParaRPr>
                    </a:p>
                  </a:txBody>
                  <a:tcPr marL="6951" marR="6951" marT="6951" marB="0" anchor="ctr">
                    <a:solidFill>
                      <a:srgbClr val="FFFF00"/>
                    </a:solidFill>
                  </a:tcPr>
                </a:tc>
                <a:tc>
                  <a:txBody>
                    <a:bodyPr/>
                    <a:lstStyle/>
                    <a:p>
                      <a:pPr algn="ctr" fontAlgn="ctr"/>
                      <a:r>
                        <a:rPr lang="ja-JP" altLang="en-US" sz="1400" u="none" strike="noStrike" dirty="0">
                          <a:effectLst/>
                          <a:latin typeface="HGP創英角ｺﾞｼｯｸUB" panose="020B0900000000000000" pitchFamily="50" charset="-128"/>
                          <a:ea typeface="HGP創英角ｺﾞｼｯｸUB" panose="020B0900000000000000" pitchFamily="50" charset="-128"/>
                        </a:rPr>
                        <a:t>利用</a:t>
                      </a:r>
                      <a:r>
                        <a:rPr lang="ja-JP" altLang="en-US" sz="1400" u="none" strike="noStrike" dirty="0" smtClean="0">
                          <a:effectLst/>
                          <a:latin typeface="HGP創英角ｺﾞｼｯｸUB" panose="020B0900000000000000" pitchFamily="50" charset="-128"/>
                          <a:ea typeface="HGP創英角ｺﾞｼｯｸUB" panose="020B0900000000000000" pitchFamily="50" charset="-128"/>
                        </a:rPr>
                        <a:t>する</a:t>
                      </a:r>
                      <a:endParaRPr lang="en-US" altLang="ja-JP" sz="1400" u="none" strike="noStrike" dirty="0" smtClean="0">
                        <a:effectLst/>
                        <a:latin typeface="HGP創英角ｺﾞｼｯｸUB" panose="020B0900000000000000" pitchFamily="50" charset="-128"/>
                        <a:ea typeface="HGP創英角ｺﾞｼｯｸUB" panose="020B0900000000000000" pitchFamily="50" charset="-128"/>
                      </a:endParaRPr>
                    </a:p>
                    <a:p>
                      <a:pPr algn="ctr" fontAlgn="ctr"/>
                      <a:r>
                        <a:rPr lang="ja-JP" altLang="en-US" sz="1800" u="none" strike="noStrike" dirty="0" smtClean="0">
                          <a:effectLst/>
                          <a:latin typeface="HGP創英角ｺﾞｼｯｸUB" panose="020B0900000000000000" pitchFamily="50" charset="-128"/>
                          <a:ea typeface="HGP創英角ｺﾞｼｯｸUB" panose="020B0900000000000000" pitchFamily="50" charset="-128"/>
                        </a:rPr>
                        <a:t>施設を作る者</a:t>
                      </a:r>
                      <a:br>
                        <a:rPr lang="ja-JP" altLang="en-US" sz="1800" u="none" strike="noStrike" dirty="0" smtClean="0">
                          <a:effectLst/>
                          <a:latin typeface="HGP創英角ｺﾞｼｯｸUB" panose="020B0900000000000000" pitchFamily="50" charset="-128"/>
                          <a:ea typeface="HGP創英角ｺﾞｼｯｸUB" panose="020B0900000000000000" pitchFamily="50" charset="-128"/>
                        </a:rPr>
                      </a:br>
                      <a:r>
                        <a:rPr lang="ja-JP" altLang="en-US" sz="1200" u="none" strike="noStrike" dirty="0" smtClean="0">
                          <a:effectLst/>
                          <a:latin typeface="HGP創英角ｺﾞｼｯｸUB" panose="020B0900000000000000" pitchFamily="50" charset="-128"/>
                          <a:ea typeface="HGP創英角ｺﾞｼｯｸUB" panose="020B0900000000000000" pitchFamily="50" charset="-128"/>
                        </a:rPr>
                        <a:t>（橋、カフェ</a:t>
                      </a:r>
                      <a:r>
                        <a:rPr lang="ja-JP" altLang="en-US" sz="1200" u="none" strike="noStrike" dirty="0">
                          <a:effectLst/>
                          <a:latin typeface="HGP創英角ｺﾞｼｯｸUB" panose="020B0900000000000000" pitchFamily="50" charset="-128"/>
                          <a:ea typeface="HGP創英角ｺﾞｼｯｸUB" panose="020B0900000000000000" pitchFamily="50" charset="-128"/>
                        </a:rPr>
                        <a:t>、船着場</a:t>
                      </a:r>
                      <a:r>
                        <a:rPr lang="ja-JP" altLang="en-US" sz="1200" u="none" strike="noStrike" dirty="0" smtClean="0">
                          <a:effectLst/>
                          <a:latin typeface="HGP創英角ｺﾞｼｯｸUB" panose="020B0900000000000000" pitchFamily="50" charset="-128"/>
                          <a:ea typeface="HGP創英角ｺﾞｼｯｸUB" panose="020B0900000000000000" pitchFamily="50" charset="-128"/>
                        </a:rPr>
                        <a:t>等）</a:t>
                      </a:r>
                      <a:endParaRPr lang="ja-JP" altLang="en-US" sz="1200" b="0" i="0" u="none" strike="noStrike" dirty="0">
                        <a:solidFill>
                          <a:srgbClr val="000000"/>
                        </a:solidFill>
                        <a:effectLst/>
                        <a:latin typeface="HGP創英角ｺﾞｼｯｸUB" panose="020B0900000000000000" pitchFamily="50" charset="-128"/>
                        <a:ea typeface="HGP創英角ｺﾞｼｯｸUB" panose="020B0900000000000000" pitchFamily="50" charset="-128"/>
                      </a:endParaRPr>
                    </a:p>
                  </a:txBody>
                  <a:tcPr marL="6951" marR="6951" marT="6951" marB="0" anchor="ctr">
                    <a:solidFill>
                      <a:srgbClr val="92D050"/>
                    </a:solidFill>
                  </a:tcPr>
                </a:tc>
              </a:tr>
              <a:tr h="804127">
                <a:tc>
                  <a:txBody>
                    <a:bodyPr/>
                    <a:lstStyle/>
                    <a:p>
                      <a:pPr algn="ctr" fontAlgn="ctr"/>
                      <a:r>
                        <a:rPr lang="ja-JP" altLang="en-US" sz="1800" u="none" strike="noStrike" dirty="0">
                          <a:effectLst/>
                          <a:latin typeface="HGP創英角ｺﾞｼｯｸUB" panose="020B0900000000000000" pitchFamily="50" charset="-128"/>
                          <a:ea typeface="HGP創英角ｺﾞｼｯｸUB" panose="020B0900000000000000" pitchFamily="50" charset="-128"/>
                        </a:rPr>
                        <a:t>河川区域</a:t>
                      </a:r>
                      <a:endParaRPr lang="ja-JP" altLang="en-US" sz="1800" b="0" i="0" u="none" strike="noStrike" dirty="0">
                        <a:solidFill>
                          <a:srgbClr val="000000"/>
                        </a:solidFill>
                        <a:effectLst/>
                        <a:latin typeface="HGP創英角ｺﾞｼｯｸUB" panose="020B0900000000000000" pitchFamily="50" charset="-128"/>
                        <a:ea typeface="HGP創英角ｺﾞｼｯｸUB" panose="020B0900000000000000" pitchFamily="50" charset="-128"/>
                      </a:endParaRPr>
                    </a:p>
                  </a:txBody>
                  <a:tcPr marL="6951" marR="6951" marT="6951" marB="0" anchor="ctr">
                    <a:solidFill>
                      <a:schemeClr val="accent5">
                        <a:lumMod val="20000"/>
                        <a:lumOff val="80000"/>
                      </a:schemeClr>
                    </a:solidFill>
                  </a:tcPr>
                </a:tc>
                <a:tc gridSpan="2">
                  <a:txBody>
                    <a:bodyPr/>
                    <a:lstStyle/>
                    <a:p>
                      <a:pPr algn="ctr" fontAlgn="ctr"/>
                      <a:r>
                        <a:rPr lang="ja-JP" altLang="en-US" sz="1800" u="none" strike="noStrike" dirty="0">
                          <a:effectLst/>
                          <a:latin typeface="HGP創英角ｺﾞｼｯｸUB" panose="020B0900000000000000" pitchFamily="50" charset="-128"/>
                          <a:ea typeface="HGP創英角ｺﾞｼｯｸUB" panose="020B0900000000000000" pitchFamily="50" charset="-128"/>
                        </a:rPr>
                        <a:t>施工者</a:t>
                      </a:r>
                      <a:endParaRPr lang="ja-JP" altLang="en-US" sz="1800" b="0" i="0" u="none" strike="noStrike" dirty="0">
                        <a:solidFill>
                          <a:srgbClr val="000000"/>
                        </a:solidFill>
                        <a:effectLst/>
                        <a:latin typeface="HGP創英角ｺﾞｼｯｸUB" panose="020B0900000000000000" pitchFamily="50" charset="-128"/>
                        <a:ea typeface="HGP創英角ｺﾞｼｯｸUB" panose="020B0900000000000000" pitchFamily="50" charset="-128"/>
                      </a:endParaRPr>
                    </a:p>
                  </a:txBody>
                  <a:tcPr marL="6951" marR="6951" marT="6951" marB="0" anchor="ctr">
                    <a:solidFill>
                      <a:schemeClr val="bg1">
                        <a:lumMod val="95000"/>
                      </a:schemeClr>
                    </a:solidFill>
                  </a:tcPr>
                </a:tc>
                <a:tc hMerge="1">
                  <a:txBody>
                    <a:bodyPr/>
                    <a:lstStyle/>
                    <a:p>
                      <a:endParaRPr kumimoji="1" lang="ja-JP" altLang="en-US"/>
                    </a:p>
                  </a:txBody>
                  <a:tcPr/>
                </a:tc>
                <a:tc gridSpan="2">
                  <a:txBody>
                    <a:bodyPr/>
                    <a:lstStyle/>
                    <a:p>
                      <a:pPr algn="ctr" fontAlgn="ctr"/>
                      <a:r>
                        <a:rPr lang="ja-JP" altLang="en-US" sz="1800" u="none" strike="noStrike" dirty="0">
                          <a:effectLst/>
                          <a:latin typeface="HGP創英角ｺﾞｼｯｸUB" panose="020B0900000000000000" pitchFamily="50" charset="-128"/>
                          <a:ea typeface="HGP創英角ｺﾞｼｯｸUB" panose="020B0900000000000000" pitchFamily="50" charset="-128"/>
                        </a:rPr>
                        <a:t>管理者</a:t>
                      </a:r>
                      <a:endParaRPr lang="ja-JP" altLang="en-US" sz="1800" b="0" i="0" u="none" strike="noStrike" dirty="0">
                        <a:solidFill>
                          <a:srgbClr val="000000"/>
                        </a:solidFill>
                        <a:effectLst/>
                        <a:latin typeface="HGP創英角ｺﾞｼｯｸUB" panose="020B0900000000000000" pitchFamily="50" charset="-128"/>
                        <a:ea typeface="HGP創英角ｺﾞｼｯｸUB" panose="020B0900000000000000" pitchFamily="50" charset="-128"/>
                      </a:endParaRPr>
                    </a:p>
                  </a:txBody>
                  <a:tcPr marL="6951" marR="6951" marT="6951" marB="0" anchor="ctr">
                    <a:solidFill>
                      <a:schemeClr val="accent6">
                        <a:lumMod val="20000"/>
                        <a:lumOff val="80000"/>
                      </a:schemeClr>
                    </a:solidFill>
                  </a:tcPr>
                </a:tc>
                <a:tc hMerge="1">
                  <a:txBody>
                    <a:bodyPr/>
                    <a:lstStyle/>
                    <a:p>
                      <a:endParaRPr kumimoji="1" lang="ja-JP" altLang="en-US"/>
                    </a:p>
                  </a:txBody>
                  <a:tcPr/>
                </a:tc>
                <a:tc gridSpan="2">
                  <a:txBody>
                    <a:bodyPr/>
                    <a:lstStyle/>
                    <a:p>
                      <a:pPr algn="ctr" fontAlgn="ctr"/>
                      <a:r>
                        <a:rPr lang="ja-JP" altLang="en-US" sz="1800" u="none" strike="noStrike" dirty="0">
                          <a:solidFill>
                            <a:srgbClr val="00B050"/>
                          </a:solidFill>
                          <a:effectLst/>
                          <a:latin typeface="HGP創英角ｺﾞｼｯｸUB" panose="020B0900000000000000" pitchFamily="50" charset="-128"/>
                          <a:ea typeface="HGP創英角ｺﾞｼｯｸUB" panose="020B0900000000000000" pitchFamily="50" charset="-128"/>
                        </a:rPr>
                        <a:t>占用者</a:t>
                      </a:r>
                      <a:endParaRPr lang="ja-JP" altLang="en-US" sz="1800" b="0" i="0" u="none" strike="noStrike" dirty="0">
                        <a:solidFill>
                          <a:srgbClr val="00B050"/>
                        </a:solidFill>
                        <a:effectLst/>
                        <a:latin typeface="HGP創英角ｺﾞｼｯｸUB" panose="020B0900000000000000" pitchFamily="50" charset="-128"/>
                        <a:ea typeface="HGP創英角ｺﾞｼｯｸUB" panose="020B0900000000000000" pitchFamily="50" charset="-128"/>
                      </a:endParaRPr>
                    </a:p>
                  </a:txBody>
                  <a:tcPr marL="6951" marR="6951" marT="6951" marB="0" anchor="ctr">
                    <a:solidFill>
                      <a:schemeClr val="accent3">
                        <a:lumMod val="20000"/>
                        <a:lumOff val="80000"/>
                      </a:schemeClr>
                    </a:solidFill>
                  </a:tcPr>
                </a:tc>
                <a:tc hMerge="1">
                  <a:txBody>
                    <a:bodyPr/>
                    <a:lstStyle/>
                    <a:p>
                      <a:endParaRPr kumimoji="1" lang="ja-JP" altLang="en-US"/>
                    </a:p>
                  </a:txBody>
                  <a:tcPr/>
                </a:tc>
              </a:tr>
              <a:tr h="794200">
                <a:tc rowSpan="2">
                  <a:txBody>
                    <a:bodyPr/>
                    <a:lstStyle/>
                    <a:p>
                      <a:pPr algn="ctr" fontAlgn="ctr"/>
                      <a:r>
                        <a:rPr lang="zh-TW" altLang="en-US" sz="1800" u="none" strike="noStrike" dirty="0">
                          <a:solidFill>
                            <a:srgbClr val="FF00FF"/>
                          </a:solidFill>
                          <a:effectLst/>
                          <a:latin typeface="HGP創英角ｺﾞｼｯｸUB" panose="020B0900000000000000" pitchFamily="50" charset="-128"/>
                          <a:ea typeface="HGP創英角ｺﾞｼｯｸUB" panose="020B0900000000000000" pitchFamily="50" charset="-128"/>
                        </a:rPr>
                        <a:t>河川管理施設</a:t>
                      </a:r>
                      <a:endParaRPr lang="zh-TW" altLang="en-US" sz="1800" b="0" i="0" u="none" strike="noStrike" dirty="0">
                        <a:solidFill>
                          <a:srgbClr val="FF00FF"/>
                        </a:solidFill>
                        <a:effectLst/>
                        <a:latin typeface="HGP創英角ｺﾞｼｯｸUB" panose="020B0900000000000000" pitchFamily="50" charset="-128"/>
                        <a:ea typeface="HGP創英角ｺﾞｼｯｸUB" panose="020B0900000000000000" pitchFamily="50" charset="-128"/>
                      </a:endParaRPr>
                    </a:p>
                  </a:txBody>
                  <a:tcPr marL="6951" marR="6951" marT="6951" marB="0" anchor="ctr">
                    <a:solidFill>
                      <a:schemeClr val="accent5">
                        <a:lumMod val="40000"/>
                        <a:lumOff val="60000"/>
                      </a:schemeClr>
                    </a:solidFill>
                  </a:tcPr>
                </a:tc>
                <a:tc gridSpan="2">
                  <a:txBody>
                    <a:bodyPr/>
                    <a:lstStyle/>
                    <a:p>
                      <a:pPr algn="l" fontAlgn="ctr"/>
                      <a:r>
                        <a:rPr lang="ja-JP" altLang="en-US" sz="1400" u="none" strike="noStrike" dirty="0" smtClean="0">
                          <a:solidFill>
                            <a:srgbClr val="0070C0"/>
                          </a:solidFill>
                          <a:effectLst/>
                          <a:latin typeface="HGP創英角ｺﾞｼｯｸUB" panose="020B0900000000000000" pitchFamily="50" charset="-128"/>
                          <a:ea typeface="HGP創英角ｺﾞｼｯｸUB" panose="020B0900000000000000" pitchFamily="50" charset="-128"/>
                        </a:rPr>
                        <a:t>　　　</a:t>
                      </a:r>
                      <a:r>
                        <a:rPr lang="ja-JP" altLang="en-US" sz="1800" u="none" strike="noStrike" dirty="0" smtClean="0">
                          <a:solidFill>
                            <a:srgbClr val="0070C0"/>
                          </a:solidFill>
                          <a:effectLst/>
                          <a:latin typeface="HGP創英角ｺﾞｼｯｸUB" panose="020B0900000000000000" pitchFamily="50" charset="-128"/>
                          <a:ea typeface="HGP創英角ｺﾞｼｯｸUB" panose="020B0900000000000000" pitchFamily="50" charset="-128"/>
                        </a:rPr>
                        <a:t>河川管理者</a:t>
                      </a:r>
                      <a:endParaRPr lang="ja-JP" altLang="en-US" sz="1400" b="0" i="0" u="none" strike="noStrike" dirty="0">
                        <a:solidFill>
                          <a:srgbClr val="000000"/>
                        </a:solidFill>
                        <a:effectLst/>
                        <a:latin typeface="HGP創英角ｺﾞｼｯｸUB" panose="020B0900000000000000" pitchFamily="50" charset="-128"/>
                        <a:ea typeface="HGP創英角ｺﾞｼｯｸUB" panose="020B0900000000000000" pitchFamily="50" charset="-128"/>
                      </a:endParaRPr>
                    </a:p>
                  </a:txBody>
                  <a:tcPr marL="6951" marR="6951" marT="6951" marB="0" anchor="ctr"/>
                </a:tc>
                <a:tc hMerge="1">
                  <a:txBody>
                    <a:bodyPr/>
                    <a:lstStyle/>
                    <a:p>
                      <a:pPr algn="ctr" fontAlgn="ctr"/>
                      <a:endParaRPr lang="ja-JP"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6951" marR="6951" marT="6951" marB="0" anchor="ctr"/>
                </a:tc>
                <a:tc rowSpan="3">
                  <a:txBody>
                    <a:bodyPr/>
                    <a:lstStyle/>
                    <a:p>
                      <a:pPr algn="ctr" fontAlgn="ctr"/>
                      <a:endParaRPr lang="en-US" altLang="ja-JP" sz="1800" u="none" strike="noStrike" dirty="0" smtClean="0">
                        <a:solidFill>
                          <a:srgbClr val="0070C0"/>
                        </a:solidFill>
                        <a:effectLst/>
                        <a:latin typeface="HGP創英角ｺﾞｼｯｸUB" panose="020B0900000000000000" pitchFamily="50" charset="-128"/>
                        <a:ea typeface="HGP創英角ｺﾞｼｯｸUB" panose="020B0900000000000000" pitchFamily="50" charset="-128"/>
                      </a:endParaRPr>
                    </a:p>
                    <a:p>
                      <a:pPr algn="ctr" fontAlgn="ctr"/>
                      <a:endParaRPr lang="en-US" altLang="ja-JP" sz="1800" u="none" strike="noStrike" dirty="0" smtClean="0">
                        <a:solidFill>
                          <a:srgbClr val="0070C0"/>
                        </a:solidFill>
                        <a:effectLst/>
                        <a:latin typeface="HGP創英角ｺﾞｼｯｸUB" panose="020B0900000000000000" pitchFamily="50" charset="-128"/>
                        <a:ea typeface="HGP創英角ｺﾞｼｯｸUB" panose="020B0900000000000000" pitchFamily="50" charset="-128"/>
                      </a:endParaRPr>
                    </a:p>
                    <a:p>
                      <a:pPr algn="ctr" fontAlgn="ctr"/>
                      <a:endParaRPr lang="en-US" altLang="ja-JP" sz="1800" u="none" strike="noStrike" dirty="0" smtClean="0">
                        <a:solidFill>
                          <a:srgbClr val="0070C0"/>
                        </a:solidFill>
                        <a:effectLst/>
                        <a:latin typeface="HGP創英角ｺﾞｼｯｸUB" panose="020B0900000000000000" pitchFamily="50" charset="-128"/>
                        <a:ea typeface="HGP創英角ｺﾞｼｯｸUB" panose="020B0900000000000000" pitchFamily="50" charset="-128"/>
                      </a:endParaRPr>
                    </a:p>
                    <a:p>
                      <a:pPr algn="ctr" fontAlgn="ctr"/>
                      <a:r>
                        <a:rPr lang="ja-JP" altLang="en-US" sz="1800" u="none" strike="noStrike" dirty="0" smtClean="0">
                          <a:solidFill>
                            <a:srgbClr val="0070C0"/>
                          </a:solidFill>
                          <a:effectLst/>
                          <a:latin typeface="HGP創英角ｺﾞｼｯｸUB" panose="020B0900000000000000" pitchFamily="50" charset="-128"/>
                          <a:ea typeface="HGP創英角ｺﾞｼｯｸUB" panose="020B0900000000000000" pitchFamily="50" charset="-128"/>
                        </a:rPr>
                        <a:t>河川</a:t>
                      </a:r>
                      <a:endParaRPr lang="en-US" altLang="ja-JP" sz="1800" u="none" strike="noStrike" dirty="0" smtClean="0">
                        <a:solidFill>
                          <a:srgbClr val="0070C0"/>
                        </a:solidFill>
                        <a:effectLst/>
                        <a:latin typeface="HGP創英角ｺﾞｼｯｸUB" panose="020B0900000000000000" pitchFamily="50" charset="-128"/>
                        <a:ea typeface="HGP創英角ｺﾞｼｯｸUB" panose="020B0900000000000000" pitchFamily="50" charset="-128"/>
                      </a:endParaRPr>
                    </a:p>
                    <a:p>
                      <a:pPr algn="ctr" fontAlgn="ctr"/>
                      <a:r>
                        <a:rPr lang="ja-JP" altLang="en-US" sz="1800" u="none" strike="noStrike" dirty="0" smtClean="0">
                          <a:solidFill>
                            <a:srgbClr val="0070C0"/>
                          </a:solidFill>
                          <a:effectLst/>
                          <a:latin typeface="HGP創英角ｺﾞｼｯｸUB" panose="020B0900000000000000" pitchFamily="50" charset="-128"/>
                          <a:ea typeface="HGP創英角ｺﾞｼｯｸUB" panose="020B0900000000000000" pitchFamily="50" charset="-128"/>
                        </a:rPr>
                        <a:t>管理者</a:t>
                      </a:r>
                      <a:r>
                        <a:rPr lang="ja-JP" altLang="en-US" sz="1800" u="none" strike="noStrike" dirty="0">
                          <a:effectLst/>
                          <a:latin typeface="HGP創英角ｺﾞｼｯｸUB" panose="020B0900000000000000" pitchFamily="50" charset="-128"/>
                          <a:ea typeface="HGP創英角ｺﾞｼｯｸUB" panose="020B0900000000000000" pitchFamily="50" charset="-128"/>
                        </a:rPr>
                        <a:t/>
                      </a:r>
                      <a:br>
                        <a:rPr lang="ja-JP" altLang="en-US" sz="1800" u="none" strike="noStrike" dirty="0">
                          <a:effectLst/>
                          <a:latin typeface="HGP創英角ｺﾞｼｯｸUB" panose="020B0900000000000000" pitchFamily="50" charset="-128"/>
                          <a:ea typeface="HGP創英角ｺﾞｼｯｸUB" panose="020B0900000000000000" pitchFamily="50" charset="-128"/>
                        </a:rPr>
                      </a:br>
                      <a:r>
                        <a:rPr lang="ja-JP" altLang="en-US" sz="1400" u="none" strike="noStrike" dirty="0">
                          <a:effectLst/>
                          <a:latin typeface="HGP創英角ｺﾞｼｯｸUB" panose="020B0900000000000000" pitchFamily="50" charset="-128"/>
                          <a:ea typeface="HGP創英角ｺﾞｼｯｸUB" panose="020B0900000000000000" pitchFamily="50" charset="-128"/>
                        </a:rPr>
                        <a:t/>
                      </a:r>
                      <a:br>
                        <a:rPr lang="ja-JP" altLang="en-US" sz="1400" u="none" strike="noStrike" dirty="0">
                          <a:effectLst/>
                          <a:latin typeface="HGP創英角ｺﾞｼｯｸUB" panose="020B0900000000000000" pitchFamily="50" charset="-128"/>
                          <a:ea typeface="HGP創英角ｺﾞｼｯｸUB" panose="020B0900000000000000" pitchFamily="50" charset="-128"/>
                        </a:rPr>
                      </a:br>
                      <a:endParaRPr lang="ja-JP" altLang="en-US" sz="1400" b="0" i="0" u="none" strike="noStrike" dirty="0">
                        <a:solidFill>
                          <a:srgbClr val="000000"/>
                        </a:solidFill>
                        <a:effectLst/>
                        <a:latin typeface="HGP創英角ｺﾞｼｯｸUB" panose="020B0900000000000000" pitchFamily="50" charset="-128"/>
                        <a:ea typeface="HGP創英角ｺﾞｼｯｸUB" panose="020B0900000000000000" pitchFamily="50" charset="-128"/>
                      </a:endParaRPr>
                    </a:p>
                  </a:txBody>
                  <a:tcPr marL="6951" marR="6951" marT="6951" marB="0">
                    <a:solidFill>
                      <a:schemeClr val="accent6">
                        <a:lumMod val="40000"/>
                        <a:lumOff val="60000"/>
                      </a:schemeClr>
                    </a:solidFill>
                  </a:tcPr>
                </a:tc>
                <a:tc rowSpan="3">
                  <a:txBody>
                    <a:bodyPr/>
                    <a:lstStyle/>
                    <a:p>
                      <a:pPr algn="l" fontAlgn="ctr"/>
                      <a:endParaRPr lang="en-US" altLang="ja-JP" sz="1400" u="none" strike="noStrike" dirty="0" smtClean="0">
                        <a:effectLst/>
                        <a:latin typeface="HGP創英角ｺﾞｼｯｸUB" panose="020B0900000000000000" pitchFamily="50" charset="-128"/>
                        <a:ea typeface="HGP創英角ｺﾞｼｯｸUB" panose="020B0900000000000000" pitchFamily="50" charset="-128"/>
                      </a:endParaRPr>
                    </a:p>
                    <a:p>
                      <a:pPr algn="l" fontAlgn="ctr"/>
                      <a:endParaRPr lang="en-US" altLang="ja-JP" sz="1400" u="none" strike="noStrike" dirty="0" smtClean="0">
                        <a:effectLst/>
                        <a:latin typeface="HGP創英角ｺﾞｼｯｸUB" panose="020B0900000000000000" pitchFamily="50" charset="-128"/>
                        <a:ea typeface="HGP創英角ｺﾞｼｯｸUB" panose="020B0900000000000000" pitchFamily="50" charset="-128"/>
                      </a:endParaRPr>
                    </a:p>
                    <a:p>
                      <a:pPr algn="l" fontAlgn="ctr"/>
                      <a:endParaRPr lang="en-US" altLang="ja-JP" sz="1400" u="none" strike="noStrike" dirty="0" smtClean="0">
                        <a:effectLst/>
                        <a:latin typeface="HGP創英角ｺﾞｼｯｸUB" panose="020B0900000000000000" pitchFamily="50" charset="-128"/>
                        <a:ea typeface="HGP創英角ｺﾞｼｯｸUB" panose="020B0900000000000000" pitchFamily="50" charset="-128"/>
                      </a:endParaRPr>
                    </a:p>
                    <a:p>
                      <a:pPr algn="l" fontAlgn="ctr"/>
                      <a:r>
                        <a:rPr lang="ja-JP" altLang="en-US" sz="1400" u="none" strike="noStrike" dirty="0" smtClean="0">
                          <a:effectLst/>
                          <a:latin typeface="HGP創英角ｺﾞｼｯｸUB" panose="020B0900000000000000" pitchFamily="50" charset="-128"/>
                          <a:ea typeface="HGP創英角ｺﾞｼｯｸUB" panose="020B0900000000000000" pitchFamily="50" charset="-128"/>
                        </a:rPr>
                        <a:t>→</a:t>
                      </a:r>
                      <a:r>
                        <a:rPr lang="ja-JP" altLang="en-US" sz="1400" u="none" strike="noStrike" dirty="0" smtClean="0">
                          <a:solidFill>
                            <a:srgbClr val="00B050"/>
                          </a:solidFill>
                          <a:effectLst/>
                          <a:latin typeface="HGP創英角ｺﾞｼｯｸUB" panose="020B0900000000000000" pitchFamily="50" charset="-128"/>
                          <a:ea typeface="HGP創英角ｺﾞｼｯｸUB" panose="020B0900000000000000" pitchFamily="50" charset="-128"/>
                        </a:rPr>
                        <a:t>他者</a:t>
                      </a:r>
                      <a:r>
                        <a:rPr lang="ja-JP" altLang="en-US" sz="1400" u="none" strike="noStrike" dirty="0">
                          <a:solidFill>
                            <a:srgbClr val="00B050"/>
                          </a:solidFill>
                          <a:effectLst/>
                          <a:latin typeface="HGP創英角ｺﾞｼｯｸUB" panose="020B0900000000000000" pitchFamily="50" charset="-128"/>
                          <a:ea typeface="HGP創英角ｺﾞｼｯｸUB" panose="020B0900000000000000" pitchFamily="50" charset="-128"/>
                        </a:rPr>
                        <a:t>に</a:t>
                      </a:r>
                      <a:r>
                        <a:rPr lang="ja-JP" altLang="en-US" sz="1400" u="none" strike="noStrike" dirty="0" smtClean="0">
                          <a:solidFill>
                            <a:srgbClr val="00B050"/>
                          </a:solidFill>
                          <a:effectLst/>
                          <a:latin typeface="HGP創英角ｺﾞｼｯｸUB" panose="020B0900000000000000" pitchFamily="50" charset="-128"/>
                          <a:ea typeface="HGP創英角ｺﾞｼｯｸUB" panose="020B0900000000000000" pitchFamily="50" charset="-128"/>
                        </a:rPr>
                        <a:t>利用させる場合には、占用手続が必要</a:t>
                      </a:r>
                      <a:r>
                        <a:rPr lang="ja-JP" altLang="en-US" sz="1400" u="none" strike="noStrike" dirty="0">
                          <a:solidFill>
                            <a:srgbClr val="00B050"/>
                          </a:solidFill>
                          <a:effectLst/>
                          <a:latin typeface="HGP創英角ｺﾞｼｯｸUB" panose="020B0900000000000000" pitchFamily="50" charset="-128"/>
                          <a:ea typeface="HGP創英角ｺﾞｼｯｸUB" panose="020B0900000000000000" pitchFamily="50" charset="-128"/>
                        </a:rPr>
                        <a:t/>
                      </a:r>
                      <a:br>
                        <a:rPr lang="ja-JP" altLang="en-US" sz="1400" u="none" strike="noStrike" dirty="0">
                          <a:solidFill>
                            <a:srgbClr val="00B050"/>
                          </a:solidFill>
                          <a:effectLst/>
                          <a:latin typeface="HGP創英角ｺﾞｼｯｸUB" panose="020B0900000000000000" pitchFamily="50" charset="-128"/>
                          <a:ea typeface="HGP創英角ｺﾞｼｯｸUB" panose="020B0900000000000000" pitchFamily="50" charset="-128"/>
                        </a:rPr>
                      </a:br>
                      <a:endParaRPr lang="ja-JP" altLang="en-US" sz="1400" b="0" i="0" u="none" strike="noStrike" dirty="0">
                        <a:solidFill>
                          <a:srgbClr val="00B050"/>
                        </a:solidFill>
                        <a:effectLst/>
                        <a:latin typeface="HGP創英角ｺﾞｼｯｸUB" panose="020B0900000000000000" pitchFamily="50" charset="-128"/>
                        <a:ea typeface="HGP創英角ｺﾞｼｯｸUB" panose="020B0900000000000000" pitchFamily="50" charset="-128"/>
                      </a:endParaRPr>
                    </a:p>
                  </a:txBody>
                  <a:tcPr marL="6951" marR="6951" marT="6951" marB="0">
                    <a:solidFill>
                      <a:schemeClr val="accent6">
                        <a:lumMod val="40000"/>
                        <a:lumOff val="60000"/>
                      </a:schemeClr>
                    </a:solidFill>
                  </a:tcPr>
                </a:tc>
                <a:tc rowSpan="3">
                  <a:txBody>
                    <a:bodyPr/>
                    <a:lstStyle/>
                    <a:p>
                      <a:pPr algn="ctr" fontAlgn="ctr"/>
                      <a:r>
                        <a:rPr lang="ja-JP" altLang="en-US" sz="1400" u="none" strike="noStrike" dirty="0">
                          <a:effectLst/>
                          <a:latin typeface="HGP創英角ｺﾞｼｯｸUB" panose="020B0900000000000000" pitchFamily="50" charset="-128"/>
                          <a:ea typeface="HGP創英角ｺﾞｼｯｸUB" panose="020B0900000000000000" pitchFamily="50" charset="-128"/>
                        </a:rPr>
                        <a:t>道路管理者</a:t>
                      </a:r>
                      <a:br>
                        <a:rPr lang="ja-JP" altLang="en-US" sz="1400" u="none" strike="noStrike" dirty="0">
                          <a:effectLst/>
                          <a:latin typeface="HGP創英角ｺﾞｼｯｸUB" panose="020B0900000000000000" pitchFamily="50" charset="-128"/>
                          <a:ea typeface="HGP創英角ｺﾞｼｯｸUB" panose="020B0900000000000000" pitchFamily="50" charset="-128"/>
                        </a:rPr>
                      </a:br>
                      <a:r>
                        <a:rPr lang="ja-JP" altLang="en-US" sz="1400" u="none" strike="noStrike" dirty="0">
                          <a:effectLst/>
                          <a:latin typeface="HGP創英角ｺﾞｼｯｸUB" panose="020B0900000000000000" pitchFamily="50" charset="-128"/>
                          <a:ea typeface="HGP創英角ｺﾞｼｯｸUB" panose="020B0900000000000000" pitchFamily="50" charset="-128"/>
                        </a:rPr>
                        <a:t>ＪＲ</a:t>
                      </a:r>
                      <a:br>
                        <a:rPr lang="ja-JP" altLang="en-US" sz="1400" u="none" strike="noStrike" dirty="0">
                          <a:effectLst/>
                          <a:latin typeface="HGP創英角ｺﾞｼｯｸUB" panose="020B0900000000000000" pitchFamily="50" charset="-128"/>
                          <a:ea typeface="HGP創英角ｺﾞｼｯｸUB" panose="020B0900000000000000" pitchFamily="50" charset="-128"/>
                        </a:rPr>
                      </a:br>
                      <a:r>
                        <a:rPr lang="ja-JP" altLang="en-US" sz="1400" u="none" strike="noStrike" dirty="0">
                          <a:effectLst/>
                          <a:latin typeface="HGP創英角ｺﾞｼｯｸUB" panose="020B0900000000000000" pitchFamily="50" charset="-128"/>
                          <a:ea typeface="HGP創英角ｺﾞｼｯｸUB" panose="020B0900000000000000" pitchFamily="50" charset="-128"/>
                        </a:rPr>
                        <a:t>市町村</a:t>
                      </a:r>
                      <a:br>
                        <a:rPr lang="ja-JP" altLang="en-US" sz="1400" u="none" strike="noStrike" dirty="0">
                          <a:effectLst/>
                          <a:latin typeface="HGP創英角ｺﾞｼｯｸUB" panose="020B0900000000000000" pitchFamily="50" charset="-128"/>
                          <a:ea typeface="HGP創英角ｺﾞｼｯｸUB" panose="020B0900000000000000" pitchFamily="50" charset="-128"/>
                        </a:rPr>
                      </a:br>
                      <a:r>
                        <a:rPr lang="ja-JP" altLang="en-US" sz="1400" u="none" strike="noStrike" dirty="0">
                          <a:effectLst/>
                          <a:latin typeface="HGP創英角ｺﾞｼｯｸUB" panose="020B0900000000000000" pitchFamily="50" charset="-128"/>
                          <a:ea typeface="HGP創英角ｺﾞｼｯｸUB" panose="020B0900000000000000" pitchFamily="50" charset="-128"/>
                        </a:rPr>
                        <a:t>財団</a:t>
                      </a:r>
                      <a:br>
                        <a:rPr lang="ja-JP" altLang="en-US" sz="1400" u="none" strike="noStrike" dirty="0">
                          <a:effectLst/>
                          <a:latin typeface="HGP創英角ｺﾞｼｯｸUB" panose="020B0900000000000000" pitchFamily="50" charset="-128"/>
                          <a:ea typeface="HGP創英角ｺﾞｼｯｸUB" panose="020B0900000000000000" pitchFamily="50" charset="-128"/>
                        </a:rPr>
                      </a:br>
                      <a:r>
                        <a:rPr lang="ja-JP" altLang="en-US" sz="1400" u="none" strike="noStrike" dirty="0">
                          <a:effectLst/>
                          <a:latin typeface="HGP創英角ｺﾞｼｯｸUB" panose="020B0900000000000000" pitchFamily="50" charset="-128"/>
                          <a:ea typeface="HGP創英角ｺﾞｼｯｸUB" panose="020B0900000000000000" pitchFamily="50" charset="-128"/>
                        </a:rPr>
                        <a:t>協議会</a:t>
                      </a:r>
                      <a:br>
                        <a:rPr lang="ja-JP" altLang="en-US" sz="1400" u="none" strike="noStrike" dirty="0">
                          <a:effectLst/>
                          <a:latin typeface="HGP創英角ｺﾞｼｯｸUB" panose="020B0900000000000000" pitchFamily="50" charset="-128"/>
                          <a:ea typeface="HGP創英角ｺﾞｼｯｸUB" panose="020B0900000000000000" pitchFamily="50" charset="-128"/>
                        </a:rPr>
                      </a:br>
                      <a:r>
                        <a:rPr lang="ja-JP" altLang="en-US" sz="1400" u="none" strike="noStrike" dirty="0">
                          <a:effectLst/>
                          <a:latin typeface="HGP創英角ｺﾞｼｯｸUB" panose="020B0900000000000000" pitchFamily="50" charset="-128"/>
                          <a:ea typeface="HGP創英角ｺﾞｼｯｸUB" panose="020B0900000000000000" pitchFamily="50" charset="-128"/>
                        </a:rPr>
                        <a:t>民間</a:t>
                      </a:r>
                      <a:br>
                        <a:rPr lang="ja-JP" altLang="en-US" sz="1400" u="none" strike="noStrike" dirty="0">
                          <a:effectLst/>
                          <a:latin typeface="HGP創英角ｺﾞｼｯｸUB" panose="020B0900000000000000" pitchFamily="50" charset="-128"/>
                          <a:ea typeface="HGP創英角ｺﾞｼｯｸUB" panose="020B0900000000000000" pitchFamily="50" charset="-128"/>
                        </a:rPr>
                      </a:br>
                      <a:r>
                        <a:rPr lang="ja-JP" altLang="en-US" sz="1400" u="none" strike="noStrike" dirty="0">
                          <a:effectLst/>
                          <a:latin typeface="HGP創英角ｺﾞｼｯｸUB" panose="020B0900000000000000" pitchFamily="50" charset="-128"/>
                          <a:ea typeface="HGP創英角ｺﾞｼｯｸUB" panose="020B0900000000000000" pitchFamily="50" charset="-128"/>
                        </a:rPr>
                        <a:t/>
                      </a:r>
                      <a:br>
                        <a:rPr lang="ja-JP" altLang="en-US" sz="1400" u="none" strike="noStrike" dirty="0">
                          <a:effectLst/>
                          <a:latin typeface="HGP創英角ｺﾞｼｯｸUB" panose="020B0900000000000000" pitchFamily="50" charset="-128"/>
                          <a:ea typeface="HGP創英角ｺﾞｼｯｸUB" panose="020B0900000000000000" pitchFamily="50" charset="-128"/>
                        </a:rPr>
                      </a:br>
                      <a:r>
                        <a:rPr lang="ja-JP" altLang="en-US" sz="1800" u="none" strike="noStrike" dirty="0">
                          <a:solidFill>
                            <a:srgbClr val="FF0000"/>
                          </a:solidFill>
                          <a:effectLst/>
                          <a:latin typeface="HGP創英角ｺﾞｼｯｸUB" panose="020B0900000000000000" pitchFamily="50" charset="-128"/>
                          <a:ea typeface="HGP創英角ｺﾞｼｯｸUB" panose="020B0900000000000000" pitchFamily="50" charset="-128"/>
                        </a:rPr>
                        <a:t>河川法</a:t>
                      </a:r>
                      <a:r>
                        <a:rPr lang="ja-JP" altLang="en-US" sz="1800" u="none" strike="noStrike" dirty="0" smtClean="0">
                          <a:solidFill>
                            <a:srgbClr val="FF0000"/>
                          </a:solidFill>
                          <a:effectLst/>
                          <a:latin typeface="HGP創英角ｺﾞｼｯｸUB" panose="020B0900000000000000" pitchFamily="50" charset="-128"/>
                          <a:ea typeface="HGP創英角ｺﾞｼｯｸUB" panose="020B0900000000000000" pitchFamily="50" charset="-128"/>
                        </a:rPr>
                        <a:t>第２４条</a:t>
                      </a:r>
                      <a:r>
                        <a:rPr lang="ja-JP" altLang="en-US" sz="1800" u="none" strike="noStrike" dirty="0">
                          <a:solidFill>
                            <a:srgbClr val="FF0000"/>
                          </a:solidFill>
                          <a:effectLst/>
                          <a:latin typeface="HGP創英角ｺﾞｼｯｸUB" panose="020B0900000000000000" pitchFamily="50" charset="-128"/>
                          <a:ea typeface="HGP創英角ｺﾞｼｯｸUB" panose="020B0900000000000000" pitchFamily="50" charset="-128"/>
                        </a:rPr>
                        <a:t/>
                      </a:r>
                      <a:br>
                        <a:rPr lang="ja-JP" altLang="en-US" sz="1800" u="none" strike="noStrike" dirty="0">
                          <a:solidFill>
                            <a:srgbClr val="FF0000"/>
                          </a:solidFill>
                          <a:effectLst/>
                          <a:latin typeface="HGP創英角ｺﾞｼｯｸUB" panose="020B0900000000000000" pitchFamily="50" charset="-128"/>
                          <a:ea typeface="HGP創英角ｺﾞｼｯｸUB" panose="020B0900000000000000" pitchFamily="50" charset="-128"/>
                        </a:rPr>
                      </a:br>
                      <a:r>
                        <a:rPr lang="ja-JP" altLang="en-US" sz="1000" u="none" strike="noStrike" dirty="0">
                          <a:solidFill>
                            <a:srgbClr val="FF0000"/>
                          </a:solidFill>
                          <a:effectLst/>
                          <a:latin typeface="HGP創英角ｺﾞｼｯｸUB" panose="020B0900000000000000" pitchFamily="50" charset="-128"/>
                          <a:ea typeface="HGP創英角ｺﾞｼｯｸUB" panose="020B0900000000000000" pitchFamily="50" charset="-128"/>
                        </a:rPr>
                        <a:t>（土地の占用の許可）</a:t>
                      </a:r>
                      <a:endParaRPr lang="ja-JP" altLang="en-US" sz="1000" b="0" i="0" u="none" strike="noStrike" dirty="0">
                        <a:solidFill>
                          <a:srgbClr val="FF0000"/>
                        </a:solidFill>
                        <a:effectLst/>
                        <a:latin typeface="HGP創英角ｺﾞｼｯｸUB" panose="020B0900000000000000" pitchFamily="50" charset="-128"/>
                        <a:ea typeface="HGP創英角ｺﾞｼｯｸUB" panose="020B0900000000000000" pitchFamily="50" charset="-128"/>
                      </a:endParaRPr>
                    </a:p>
                  </a:txBody>
                  <a:tcPr marL="6951" marR="6951" marT="6951" marB="0" anchor="ctr">
                    <a:solidFill>
                      <a:srgbClr val="FFFF00"/>
                    </a:solidFill>
                  </a:tcPr>
                </a:tc>
                <a:tc rowSpan="3">
                  <a:txBody>
                    <a:bodyPr/>
                    <a:lstStyle/>
                    <a:p>
                      <a:pPr algn="ctr" fontAlgn="ctr"/>
                      <a:r>
                        <a:rPr lang="ja-JP" altLang="en-US" sz="1400" u="none" strike="noStrike" dirty="0">
                          <a:effectLst/>
                          <a:latin typeface="HGP創英角ｺﾞｼｯｸUB" panose="020B0900000000000000" pitchFamily="50" charset="-128"/>
                          <a:ea typeface="HGP創英角ｺﾞｼｯｸUB" panose="020B0900000000000000" pitchFamily="50" charset="-128"/>
                        </a:rPr>
                        <a:t>道路管理者</a:t>
                      </a:r>
                      <a:br>
                        <a:rPr lang="ja-JP" altLang="en-US" sz="1400" u="none" strike="noStrike" dirty="0">
                          <a:effectLst/>
                          <a:latin typeface="HGP創英角ｺﾞｼｯｸUB" panose="020B0900000000000000" pitchFamily="50" charset="-128"/>
                          <a:ea typeface="HGP創英角ｺﾞｼｯｸUB" panose="020B0900000000000000" pitchFamily="50" charset="-128"/>
                        </a:rPr>
                      </a:br>
                      <a:r>
                        <a:rPr lang="ja-JP" altLang="en-US" sz="1400" u="none" strike="noStrike" dirty="0">
                          <a:effectLst/>
                          <a:latin typeface="HGP創英角ｺﾞｼｯｸUB" panose="020B0900000000000000" pitchFamily="50" charset="-128"/>
                          <a:ea typeface="HGP創英角ｺﾞｼｯｸUB" panose="020B0900000000000000" pitchFamily="50" charset="-128"/>
                        </a:rPr>
                        <a:t>ＪＲ</a:t>
                      </a:r>
                      <a:br>
                        <a:rPr lang="ja-JP" altLang="en-US" sz="1400" u="none" strike="noStrike" dirty="0">
                          <a:effectLst/>
                          <a:latin typeface="HGP創英角ｺﾞｼｯｸUB" panose="020B0900000000000000" pitchFamily="50" charset="-128"/>
                          <a:ea typeface="HGP創英角ｺﾞｼｯｸUB" panose="020B0900000000000000" pitchFamily="50" charset="-128"/>
                        </a:rPr>
                      </a:br>
                      <a:r>
                        <a:rPr lang="ja-JP" altLang="en-US" sz="1400" u="none" strike="noStrike" dirty="0">
                          <a:effectLst/>
                          <a:latin typeface="HGP創英角ｺﾞｼｯｸUB" panose="020B0900000000000000" pitchFamily="50" charset="-128"/>
                          <a:ea typeface="HGP創英角ｺﾞｼｯｸUB" panose="020B0900000000000000" pitchFamily="50" charset="-128"/>
                        </a:rPr>
                        <a:t>市町村</a:t>
                      </a:r>
                      <a:br>
                        <a:rPr lang="ja-JP" altLang="en-US" sz="1400" u="none" strike="noStrike" dirty="0">
                          <a:effectLst/>
                          <a:latin typeface="HGP創英角ｺﾞｼｯｸUB" panose="020B0900000000000000" pitchFamily="50" charset="-128"/>
                          <a:ea typeface="HGP創英角ｺﾞｼｯｸUB" panose="020B0900000000000000" pitchFamily="50" charset="-128"/>
                        </a:rPr>
                      </a:br>
                      <a:r>
                        <a:rPr lang="ja-JP" altLang="en-US" sz="1400" u="none" strike="noStrike" dirty="0">
                          <a:effectLst/>
                          <a:latin typeface="HGP創英角ｺﾞｼｯｸUB" panose="020B0900000000000000" pitchFamily="50" charset="-128"/>
                          <a:ea typeface="HGP創英角ｺﾞｼｯｸUB" panose="020B0900000000000000" pitchFamily="50" charset="-128"/>
                        </a:rPr>
                        <a:t>財団</a:t>
                      </a:r>
                      <a:br>
                        <a:rPr lang="ja-JP" altLang="en-US" sz="1400" u="none" strike="noStrike" dirty="0">
                          <a:effectLst/>
                          <a:latin typeface="HGP創英角ｺﾞｼｯｸUB" panose="020B0900000000000000" pitchFamily="50" charset="-128"/>
                          <a:ea typeface="HGP創英角ｺﾞｼｯｸUB" panose="020B0900000000000000" pitchFamily="50" charset="-128"/>
                        </a:rPr>
                      </a:br>
                      <a:r>
                        <a:rPr lang="ja-JP" altLang="en-US" sz="1400" u="none" strike="noStrike" dirty="0">
                          <a:effectLst/>
                          <a:latin typeface="HGP創英角ｺﾞｼｯｸUB" panose="020B0900000000000000" pitchFamily="50" charset="-128"/>
                          <a:ea typeface="HGP創英角ｺﾞｼｯｸUB" panose="020B0900000000000000" pitchFamily="50" charset="-128"/>
                        </a:rPr>
                        <a:t>協議会</a:t>
                      </a:r>
                      <a:br>
                        <a:rPr lang="ja-JP" altLang="en-US" sz="1400" u="none" strike="noStrike" dirty="0">
                          <a:effectLst/>
                          <a:latin typeface="HGP創英角ｺﾞｼｯｸUB" panose="020B0900000000000000" pitchFamily="50" charset="-128"/>
                          <a:ea typeface="HGP創英角ｺﾞｼｯｸUB" panose="020B0900000000000000" pitchFamily="50" charset="-128"/>
                        </a:rPr>
                      </a:br>
                      <a:r>
                        <a:rPr lang="ja-JP" altLang="en-US" sz="1400" u="none" strike="noStrike" dirty="0">
                          <a:effectLst/>
                          <a:latin typeface="HGP創英角ｺﾞｼｯｸUB" panose="020B0900000000000000" pitchFamily="50" charset="-128"/>
                          <a:ea typeface="HGP創英角ｺﾞｼｯｸUB" panose="020B0900000000000000" pitchFamily="50" charset="-128"/>
                        </a:rPr>
                        <a:t>民間</a:t>
                      </a:r>
                      <a:br>
                        <a:rPr lang="ja-JP" altLang="en-US" sz="1400" u="none" strike="noStrike" dirty="0">
                          <a:effectLst/>
                          <a:latin typeface="HGP創英角ｺﾞｼｯｸUB" panose="020B0900000000000000" pitchFamily="50" charset="-128"/>
                          <a:ea typeface="HGP創英角ｺﾞｼｯｸUB" panose="020B0900000000000000" pitchFamily="50" charset="-128"/>
                        </a:rPr>
                      </a:br>
                      <a:r>
                        <a:rPr lang="ja-JP" altLang="en-US" sz="1400" u="none" strike="noStrike" dirty="0">
                          <a:effectLst/>
                          <a:latin typeface="HGP創英角ｺﾞｼｯｸUB" panose="020B0900000000000000" pitchFamily="50" charset="-128"/>
                          <a:ea typeface="HGP創英角ｺﾞｼｯｸUB" panose="020B0900000000000000" pitchFamily="50" charset="-128"/>
                        </a:rPr>
                        <a:t/>
                      </a:r>
                      <a:br>
                        <a:rPr lang="ja-JP" altLang="en-US" sz="1400" u="none" strike="noStrike" dirty="0">
                          <a:effectLst/>
                          <a:latin typeface="HGP創英角ｺﾞｼｯｸUB" panose="020B0900000000000000" pitchFamily="50" charset="-128"/>
                          <a:ea typeface="HGP創英角ｺﾞｼｯｸUB" panose="020B0900000000000000" pitchFamily="50" charset="-128"/>
                        </a:rPr>
                      </a:br>
                      <a:r>
                        <a:rPr lang="ja-JP" altLang="en-US" sz="1800" u="none" strike="noStrike" dirty="0">
                          <a:solidFill>
                            <a:srgbClr val="FF0000"/>
                          </a:solidFill>
                          <a:effectLst/>
                          <a:latin typeface="HGP創英角ｺﾞｼｯｸUB" panose="020B0900000000000000" pitchFamily="50" charset="-128"/>
                          <a:ea typeface="HGP創英角ｺﾞｼｯｸUB" panose="020B0900000000000000" pitchFamily="50" charset="-128"/>
                        </a:rPr>
                        <a:t>河川法第２６条</a:t>
                      </a:r>
                      <a:br>
                        <a:rPr lang="ja-JP" altLang="en-US" sz="1800" u="none" strike="noStrike" dirty="0">
                          <a:solidFill>
                            <a:srgbClr val="FF0000"/>
                          </a:solidFill>
                          <a:effectLst/>
                          <a:latin typeface="HGP創英角ｺﾞｼｯｸUB" panose="020B0900000000000000" pitchFamily="50" charset="-128"/>
                          <a:ea typeface="HGP創英角ｺﾞｼｯｸUB" panose="020B0900000000000000" pitchFamily="50" charset="-128"/>
                        </a:rPr>
                      </a:br>
                      <a:r>
                        <a:rPr lang="ja-JP" altLang="en-US" sz="1000" u="none" strike="noStrike" dirty="0">
                          <a:solidFill>
                            <a:srgbClr val="FF0000"/>
                          </a:solidFill>
                          <a:effectLst/>
                          <a:latin typeface="HGP創英角ｺﾞｼｯｸUB" panose="020B0900000000000000" pitchFamily="50" charset="-128"/>
                          <a:ea typeface="HGP創英角ｺﾞｼｯｸUB" panose="020B0900000000000000" pitchFamily="50" charset="-128"/>
                        </a:rPr>
                        <a:t>（工作物の新築等の許可）</a:t>
                      </a:r>
                      <a:endParaRPr lang="ja-JP" altLang="en-US" sz="1000" b="0" i="0" u="none" strike="noStrike" dirty="0">
                        <a:solidFill>
                          <a:srgbClr val="FF0000"/>
                        </a:solidFill>
                        <a:effectLst/>
                        <a:latin typeface="HGP創英角ｺﾞｼｯｸUB" panose="020B0900000000000000" pitchFamily="50" charset="-128"/>
                        <a:ea typeface="HGP創英角ｺﾞｼｯｸUB" panose="020B0900000000000000" pitchFamily="50" charset="-128"/>
                      </a:endParaRPr>
                    </a:p>
                  </a:txBody>
                  <a:tcPr marL="6951" marR="6951" marT="6951" marB="0" anchor="ctr">
                    <a:solidFill>
                      <a:srgbClr val="92D050"/>
                    </a:solidFill>
                  </a:tcPr>
                </a:tc>
              </a:tr>
              <a:tr h="2571222">
                <a:tc vMerge="1">
                  <a:txBody>
                    <a:bodyPr/>
                    <a:lstStyle/>
                    <a:p>
                      <a:endParaRPr kumimoji="1" lang="ja-JP" altLang="en-US"/>
                    </a:p>
                  </a:txBody>
                  <a:tcPr/>
                </a:tc>
                <a:tc>
                  <a:txBody>
                    <a:bodyPr/>
                    <a:lstStyle/>
                    <a:p>
                      <a:pPr algn="ctr" fontAlgn="ctr"/>
                      <a:r>
                        <a:rPr lang="ja-JP" altLang="en-US" sz="1400" u="none" strike="noStrike" dirty="0">
                          <a:effectLst/>
                          <a:latin typeface="HGP創英角ｺﾞｼｯｸUB" panose="020B0900000000000000" pitchFamily="50" charset="-128"/>
                          <a:ea typeface="HGP創英角ｺﾞｼｯｸUB" panose="020B0900000000000000" pitchFamily="50" charset="-128"/>
                        </a:rPr>
                        <a:t>道路管理者</a:t>
                      </a:r>
                      <a:br>
                        <a:rPr lang="ja-JP" altLang="en-US" sz="1400" u="none" strike="noStrike" dirty="0">
                          <a:effectLst/>
                          <a:latin typeface="HGP創英角ｺﾞｼｯｸUB" panose="020B0900000000000000" pitchFamily="50" charset="-128"/>
                          <a:ea typeface="HGP創英角ｺﾞｼｯｸUB" panose="020B0900000000000000" pitchFamily="50" charset="-128"/>
                        </a:rPr>
                      </a:br>
                      <a:r>
                        <a:rPr lang="ja-JP" altLang="en-US" sz="1400" u="none" strike="noStrike" dirty="0">
                          <a:effectLst/>
                          <a:latin typeface="HGP創英角ｺﾞｼｯｸUB" panose="020B0900000000000000" pitchFamily="50" charset="-128"/>
                          <a:ea typeface="HGP創英角ｺﾞｼｯｸUB" panose="020B0900000000000000" pitchFamily="50" charset="-128"/>
                        </a:rPr>
                        <a:t>ＪＲ</a:t>
                      </a:r>
                      <a:br>
                        <a:rPr lang="ja-JP" altLang="en-US" sz="1400" u="none" strike="noStrike" dirty="0">
                          <a:effectLst/>
                          <a:latin typeface="HGP創英角ｺﾞｼｯｸUB" panose="020B0900000000000000" pitchFamily="50" charset="-128"/>
                          <a:ea typeface="HGP創英角ｺﾞｼｯｸUB" panose="020B0900000000000000" pitchFamily="50" charset="-128"/>
                        </a:rPr>
                      </a:br>
                      <a:r>
                        <a:rPr lang="ja-JP" altLang="en-US" sz="1400" u="none" strike="noStrike" dirty="0">
                          <a:effectLst/>
                          <a:latin typeface="HGP創英角ｺﾞｼｯｸUB" panose="020B0900000000000000" pitchFamily="50" charset="-128"/>
                          <a:ea typeface="HGP創英角ｺﾞｼｯｸUB" panose="020B0900000000000000" pitchFamily="50" charset="-128"/>
                        </a:rPr>
                        <a:t>市町村</a:t>
                      </a:r>
                      <a:br>
                        <a:rPr lang="ja-JP" altLang="en-US" sz="1400" u="none" strike="noStrike" dirty="0">
                          <a:effectLst/>
                          <a:latin typeface="HGP創英角ｺﾞｼｯｸUB" panose="020B0900000000000000" pitchFamily="50" charset="-128"/>
                          <a:ea typeface="HGP創英角ｺﾞｼｯｸUB" panose="020B0900000000000000" pitchFamily="50" charset="-128"/>
                        </a:rPr>
                      </a:br>
                      <a:r>
                        <a:rPr lang="ja-JP" altLang="en-US" sz="1400" u="none" strike="noStrike" dirty="0">
                          <a:effectLst/>
                          <a:latin typeface="HGP創英角ｺﾞｼｯｸUB" panose="020B0900000000000000" pitchFamily="50" charset="-128"/>
                          <a:ea typeface="HGP創英角ｺﾞｼｯｸUB" panose="020B0900000000000000" pitchFamily="50" charset="-128"/>
                        </a:rPr>
                        <a:t>財団</a:t>
                      </a:r>
                      <a:br>
                        <a:rPr lang="ja-JP" altLang="en-US" sz="1400" u="none" strike="noStrike" dirty="0">
                          <a:effectLst/>
                          <a:latin typeface="HGP創英角ｺﾞｼｯｸUB" panose="020B0900000000000000" pitchFamily="50" charset="-128"/>
                          <a:ea typeface="HGP創英角ｺﾞｼｯｸUB" panose="020B0900000000000000" pitchFamily="50" charset="-128"/>
                        </a:rPr>
                      </a:br>
                      <a:r>
                        <a:rPr lang="ja-JP" altLang="en-US" sz="1400" u="none" strike="noStrike" dirty="0">
                          <a:effectLst/>
                          <a:latin typeface="HGP創英角ｺﾞｼｯｸUB" panose="020B0900000000000000" pitchFamily="50" charset="-128"/>
                          <a:ea typeface="HGP創英角ｺﾞｼｯｸUB" panose="020B0900000000000000" pitchFamily="50" charset="-128"/>
                        </a:rPr>
                        <a:t>協議会</a:t>
                      </a:r>
                      <a:br>
                        <a:rPr lang="ja-JP" altLang="en-US" sz="1400" u="none" strike="noStrike" dirty="0">
                          <a:effectLst/>
                          <a:latin typeface="HGP創英角ｺﾞｼｯｸUB" panose="020B0900000000000000" pitchFamily="50" charset="-128"/>
                          <a:ea typeface="HGP創英角ｺﾞｼｯｸUB" panose="020B0900000000000000" pitchFamily="50" charset="-128"/>
                        </a:rPr>
                      </a:br>
                      <a:r>
                        <a:rPr lang="ja-JP" altLang="en-US" sz="1400" u="none" strike="noStrike" dirty="0">
                          <a:effectLst/>
                          <a:latin typeface="HGP創英角ｺﾞｼｯｸUB" panose="020B0900000000000000" pitchFamily="50" charset="-128"/>
                          <a:ea typeface="HGP創英角ｺﾞｼｯｸUB" panose="020B0900000000000000" pitchFamily="50" charset="-128"/>
                        </a:rPr>
                        <a:t>民間</a:t>
                      </a:r>
                      <a:br>
                        <a:rPr lang="ja-JP" altLang="en-US" sz="1400" u="none" strike="noStrike" dirty="0">
                          <a:effectLst/>
                          <a:latin typeface="HGP創英角ｺﾞｼｯｸUB" panose="020B0900000000000000" pitchFamily="50" charset="-128"/>
                          <a:ea typeface="HGP創英角ｺﾞｼｯｸUB" panose="020B0900000000000000" pitchFamily="50" charset="-128"/>
                        </a:rPr>
                      </a:br>
                      <a:r>
                        <a:rPr lang="ja-JP" altLang="en-US" sz="1400" u="none" strike="noStrike" dirty="0">
                          <a:effectLst/>
                          <a:latin typeface="HGP創英角ｺﾞｼｯｸUB" panose="020B0900000000000000" pitchFamily="50" charset="-128"/>
                          <a:ea typeface="HGP創英角ｺﾞｼｯｸUB" panose="020B0900000000000000" pitchFamily="50" charset="-128"/>
                        </a:rPr>
                        <a:t/>
                      </a:r>
                      <a:br>
                        <a:rPr lang="ja-JP" altLang="en-US" sz="1400" u="none" strike="noStrike" dirty="0">
                          <a:effectLst/>
                          <a:latin typeface="HGP創英角ｺﾞｼｯｸUB" panose="020B0900000000000000" pitchFamily="50" charset="-128"/>
                          <a:ea typeface="HGP創英角ｺﾞｼｯｸUB" panose="020B0900000000000000" pitchFamily="50" charset="-128"/>
                        </a:rPr>
                      </a:br>
                      <a:r>
                        <a:rPr lang="ja-JP" altLang="en-US" sz="1800" u="none" strike="noStrike" dirty="0">
                          <a:solidFill>
                            <a:srgbClr val="FF0000"/>
                          </a:solidFill>
                          <a:effectLst/>
                          <a:latin typeface="HGP創英角ｺﾞｼｯｸUB" panose="020B0900000000000000" pitchFamily="50" charset="-128"/>
                          <a:ea typeface="HGP創英角ｺﾞｼｯｸUB" panose="020B0900000000000000" pitchFamily="50" charset="-128"/>
                        </a:rPr>
                        <a:t>河川法第２０条</a:t>
                      </a:r>
                      <a:br>
                        <a:rPr lang="ja-JP" altLang="en-US" sz="1800" u="none" strike="noStrike" dirty="0">
                          <a:solidFill>
                            <a:srgbClr val="FF0000"/>
                          </a:solidFill>
                          <a:effectLst/>
                          <a:latin typeface="HGP創英角ｺﾞｼｯｸUB" panose="020B0900000000000000" pitchFamily="50" charset="-128"/>
                          <a:ea typeface="HGP創英角ｺﾞｼｯｸUB" panose="020B0900000000000000" pitchFamily="50" charset="-128"/>
                        </a:rPr>
                      </a:br>
                      <a:r>
                        <a:rPr lang="ja-JP" altLang="en-US" sz="1000" u="none" strike="noStrike" dirty="0">
                          <a:solidFill>
                            <a:srgbClr val="FF0000"/>
                          </a:solidFill>
                          <a:effectLst/>
                          <a:latin typeface="HGP創英角ｺﾞｼｯｸUB" panose="020B0900000000000000" pitchFamily="50" charset="-128"/>
                          <a:ea typeface="HGP創英角ｺﾞｼｯｸUB" panose="020B0900000000000000" pitchFamily="50" charset="-128"/>
                        </a:rPr>
                        <a:t>（河川管理者以外の者の</a:t>
                      </a:r>
                      <a:br>
                        <a:rPr lang="ja-JP" altLang="en-US" sz="1000" u="none" strike="noStrike" dirty="0">
                          <a:solidFill>
                            <a:srgbClr val="FF0000"/>
                          </a:solidFill>
                          <a:effectLst/>
                          <a:latin typeface="HGP創英角ｺﾞｼｯｸUB" panose="020B0900000000000000" pitchFamily="50" charset="-128"/>
                          <a:ea typeface="HGP創英角ｺﾞｼｯｸUB" panose="020B0900000000000000" pitchFamily="50" charset="-128"/>
                        </a:rPr>
                      </a:br>
                      <a:r>
                        <a:rPr lang="ja-JP" altLang="en-US" sz="1000" u="none" strike="noStrike" dirty="0">
                          <a:solidFill>
                            <a:srgbClr val="FF0000"/>
                          </a:solidFill>
                          <a:effectLst/>
                          <a:latin typeface="HGP創英角ｺﾞｼｯｸUB" panose="020B0900000000000000" pitchFamily="50" charset="-128"/>
                          <a:ea typeface="HGP創英角ｺﾞｼｯｸUB" panose="020B0900000000000000" pitchFamily="50" charset="-128"/>
                        </a:rPr>
                        <a:t>　　　　　　施行する工事等）</a:t>
                      </a:r>
                      <a:endParaRPr lang="ja-JP" altLang="en-US" sz="1000" b="0" i="0" u="none" strike="noStrike" dirty="0">
                        <a:solidFill>
                          <a:srgbClr val="FF0000"/>
                        </a:solidFill>
                        <a:effectLst/>
                        <a:latin typeface="HGP創英角ｺﾞｼｯｸUB" panose="020B0900000000000000" pitchFamily="50" charset="-128"/>
                        <a:ea typeface="HGP創英角ｺﾞｼｯｸUB" panose="020B0900000000000000" pitchFamily="50" charset="-128"/>
                      </a:endParaRPr>
                    </a:p>
                  </a:txBody>
                  <a:tcPr marL="6951" marR="6951" marT="6951" marB="0" anchor="ctr"/>
                </a:tc>
                <a:tc>
                  <a:txBody>
                    <a:bodyPr/>
                    <a:lstStyle/>
                    <a:p>
                      <a:pPr algn="l" fontAlgn="ctr"/>
                      <a:endParaRPr lang="en-US" altLang="ja-JP" sz="1400" u="none" strike="noStrike" dirty="0" smtClean="0">
                        <a:effectLst/>
                        <a:latin typeface="HGP創英角ｺﾞｼｯｸUB" panose="020B0900000000000000" pitchFamily="50" charset="-128"/>
                        <a:ea typeface="HGP創英角ｺﾞｼｯｸUB" panose="020B0900000000000000" pitchFamily="50" charset="-128"/>
                      </a:endParaRPr>
                    </a:p>
                    <a:p>
                      <a:pPr algn="l" fontAlgn="ctr"/>
                      <a:endParaRPr lang="en-US" altLang="ja-JP" sz="1400" u="none" strike="noStrike" dirty="0" smtClean="0">
                        <a:effectLst/>
                        <a:latin typeface="HGP創英角ｺﾞｼｯｸUB" panose="020B0900000000000000" pitchFamily="50" charset="-128"/>
                        <a:ea typeface="HGP創英角ｺﾞｼｯｸUB" panose="020B0900000000000000" pitchFamily="50" charset="-128"/>
                      </a:endParaRPr>
                    </a:p>
                    <a:p>
                      <a:pPr algn="l" fontAlgn="ctr"/>
                      <a:r>
                        <a:rPr lang="ja-JP" altLang="en-US" sz="1400" u="none" strike="noStrike" dirty="0" smtClean="0">
                          <a:effectLst/>
                          <a:latin typeface="HGP創英角ｺﾞｼｯｸUB" panose="020B0900000000000000" pitchFamily="50" charset="-128"/>
                          <a:ea typeface="HGP創英角ｺﾞｼｯｸUB" panose="020B0900000000000000" pitchFamily="50" charset="-128"/>
                        </a:rPr>
                        <a:t>→作った後に</a:t>
                      </a:r>
                      <a:endParaRPr lang="en-US" altLang="ja-JP" sz="1400" u="none" strike="noStrike" dirty="0" smtClean="0">
                        <a:effectLst/>
                        <a:latin typeface="HGP創英角ｺﾞｼｯｸUB" panose="020B0900000000000000" pitchFamily="50" charset="-128"/>
                        <a:ea typeface="HGP創英角ｺﾞｼｯｸUB" panose="020B0900000000000000" pitchFamily="50" charset="-128"/>
                      </a:endParaRPr>
                    </a:p>
                    <a:p>
                      <a:pPr algn="l" fontAlgn="ctr"/>
                      <a:r>
                        <a:rPr lang="ja-JP" altLang="en-US" sz="1400" u="none" strike="noStrike" dirty="0" smtClean="0">
                          <a:solidFill>
                            <a:srgbClr val="0070C0"/>
                          </a:solidFill>
                          <a:effectLst/>
                          <a:latin typeface="HGP創英角ｺﾞｼｯｸUB" panose="020B0900000000000000" pitchFamily="50" charset="-128"/>
                          <a:ea typeface="HGP創英角ｺﾞｼｯｸUB" panose="020B0900000000000000" pitchFamily="50" charset="-128"/>
                        </a:rPr>
                        <a:t>河川管理者</a:t>
                      </a:r>
                      <a:r>
                        <a:rPr lang="ja-JP" altLang="en-US" sz="1400" u="none" strike="noStrike" dirty="0" smtClean="0">
                          <a:effectLst/>
                          <a:latin typeface="HGP創英角ｺﾞｼｯｸUB" panose="020B0900000000000000" pitchFamily="50" charset="-128"/>
                          <a:ea typeface="HGP創英角ｺﾞｼｯｸUB" panose="020B0900000000000000" pitchFamily="50" charset="-128"/>
                        </a:rPr>
                        <a:t>に移管する</a:t>
                      </a:r>
                      <a:endParaRPr lang="ja-JP" altLang="en-US" sz="1400" b="0" i="0" u="none" strike="noStrike" dirty="0">
                        <a:solidFill>
                          <a:srgbClr val="0070C0"/>
                        </a:solidFill>
                        <a:effectLst/>
                        <a:latin typeface="HGP創英角ｺﾞｼｯｸUB" panose="020B0900000000000000" pitchFamily="50" charset="-128"/>
                        <a:ea typeface="HGP創英角ｺﾞｼｯｸUB" panose="020B0900000000000000" pitchFamily="50" charset="-128"/>
                      </a:endParaRPr>
                    </a:p>
                  </a:txBody>
                  <a:tcPr marL="6951" marR="6951" marT="6951" marB="0"/>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r>
              <a:tr h="1161517">
                <a:tc>
                  <a:txBody>
                    <a:bodyPr/>
                    <a:lstStyle/>
                    <a:p>
                      <a:pPr algn="ctr" fontAlgn="ctr"/>
                      <a:r>
                        <a:rPr lang="zh-TW" altLang="en-US" sz="1800" u="none" strike="noStrike" dirty="0">
                          <a:solidFill>
                            <a:schemeClr val="bg1"/>
                          </a:solidFill>
                          <a:effectLst/>
                          <a:latin typeface="HGP創英角ｺﾞｼｯｸUB" panose="020B0900000000000000" pitchFamily="50" charset="-128"/>
                          <a:ea typeface="HGP創英角ｺﾞｼｯｸUB" panose="020B0900000000000000" pitchFamily="50" charset="-128"/>
                        </a:rPr>
                        <a:t>河川空間</a:t>
                      </a:r>
                      <a:r>
                        <a:rPr lang="zh-TW" altLang="en-US" sz="1400" u="none" strike="noStrike" dirty="0">
                          <a:solidFill>
                            <a:schemeClr val="bg1"/>
                          </a:solidFill>
                          <a:effectLst/>
                          <a:latin typeface="HGP創英角ｺﾞｼｯｸUB" panose="020B0900000000000000" pitchFamily="50" charset="-128"/>
                          <a:ea typeface="HGP創英角ｺﾞｼｯｸUB" panose="020B0900000000000000" pitchFamily="50" charset="-128"/>
                        </a:rPr>
                        <a:t/>
                      </a:r>
                      <a:br>
                        <a:rPr lang="zh-TW" altLang="en-US" sz="1400" u="none" strike="noStrike" dirty="0">
                          <a:solidFill>
                            <a:schemeClr val="bg1"/>
                          </a:solidFill>
                          <a:effectLst/>
                          <a:latin typeface="HGP創英角ｺﾞｼｯｸUB" panose="020B0900000000000000" pitchFamily="50" charset="-128"/>
                          <a:ea typeface="HGP創英角ｺﾞｼｯｸUB" panose="020B0900000000000000" pitchFamily="50" charset="-128"/>
                        </a:rPr>
                      </a:br>
                      <a:r>
                        <a:rPr lang="zh-TW" altLang="en-US" sz="1400" u="none" strike="noStrike" dirty="0">
                          <a:solidFill>
                            <a:schemeClr val="bg1"/>
                          </a:solidFill>
                          <a:effectLst/>
                          <a:latin typeface="HGP創英角ｺﾞｼｯｸUB" panose="020B0900000000000000" pitchFamily="50" charset="-128"/>
                          <a:ea typeface="HGP創英角ｺﾞｼｯｸUB" panose="020B0900000000000000" pitchFamily="50" charset="-128"/>
                        </a:rPr>
                        <a:t>（水面、土地）</a:t>
                      </a:r>
                      <a:endParaRPr lang="zh-TW" altLang="en-US" sz="1400" b="0" i="0" u="none" strike="noStrike" dirty="0">
                        <a:solidFill>
                          <a:schemeClr val="bg1"/>
                        </a:solidFill>
                        <a:effectLst/>
                        <a:latin typeface="HGP創英角ｺﾞｼｯｸUB" panose="020B0900000000000000" pitchFamily="50" charset="-128"/>
                        <a:ea typeface="HGP創英角ｺﾞｼｯｸUB" panose="020B0900000000000000" pitchFamily="50" charset="-128"/>
                      </a:endParaRPr>
                    </a:p>
                  </a:txBody>
                  <a:tcPr marL="6951" marR="6951" marT="6951" marB="0" anchor="ctr">
                    <a:solidFill>
                      <a:srgbClr val="00B0F0"/>
                    </a:solidFill>
                  </a:tcPr>
                </a:tc>
                <a:tc gridSpan="2">
                  <a:txBody>
                    <a:bodyPr/>
                    <a:lstStyle/>
                    <a:p>
                      <a:pPr algn="ctr" fontAlgn="ctr"/>
                      <a:r>
                        <a:rPr lang="ja-JP" altLang="en-US" sz="1000" u="none" strike="noStrike" dirty="0">
                          <a:solidFill>
                            <a:schemeClr val="bg1"/>
                          </a:solidFill>
                          <a:effectLst/>
                          <a:latin typeface="HGP創英角ｺﾞｼｯｸUB" panose="020B0900000000000000" pitchFamily="50" charset="-128"/>
                          <a:ea typeface="HGP創英角ｺﾞｼｯｸUB" panose="020B0900000000000000" pitchFamily="50" charset="-128"/>
                        </a:rPr>
                        <a:t>－</a:t>
                      </a:r>
                      <a:endParaRPr lang="ja-JP" altLang="en-US" sz="1000" b="0" i="0" u="none" strike="noStrike" dirty="0">
                        <a:solidFill>
                          <a:schemeClr val="bg1"/>
                        </a:solidFill>
                        <a:effectLst/>
                        <a:latin typeface="HGP創英角ｺﾞｼｯｸUB" panose="020B0900000000000000" pitchFamily="50" charset="-128"/>
                        <a:ea typeface="HGP創英角ｺﾞｼｯｸUB" panose="020B0900000000000000" pitchFamily="50" charset="-128"/>
                      </a:endParaRPr>
                    </a:p>
                    <a:p>
                      <a:pPr algn="ctr" fontAlgn="ctr"/>
                      <a:r>
                        <a:rPr lang="ja-JP" altLang="en-US" sz="1000" u="none" strike="noStrike" dirty="0">
                          <a:solidFill>
                            <a:schemeClr val="bg1"/>
                          </a:solidFill>
                          <a:effectLst/>
                          <a:latin typeface="HGP創英角ｺﾞｼｯｸUB" panose="020B0900000000000000" pitchFamily="50" charset="-128"/>
                          <a:ea typeface="HGP創英角ｺﾞｼｯｸUB" panose="020B0900000000000000" pitchFamily="50" charset="-128"/>
                        </a:rPr>
                        <a:t>　</a:t>
                      </a:r>
                      <a:endParaRPr lang="ja-JP" altLang="en-US" sz="1000" b="0" i="0" u="none" strike="noStrike" dirty="0">
                        <a:solidFill>
                          <a:schemeClr val="bg1"/>
                        </a:solidFill>
                        <a:effectLst/>
                        <a:latin typeface="HGP創英角ｺﾞｼｯｸUB" panose="020B0900000000000000" pitchFamily="50" charset="-128"/>
                        <a:ea typeface="HGP創英角ｺﾞｼｯｸUB" panose="020B0900000000000000" pitchFamily="50" charset="-128"/>
                      </a:endParaRPr>
                    </a:p>
                  </a:txBody>
                  <a:tcPr marL="6951" marR="6951" marT="6951" marB="0" anchor="ctr">
                    <a:solidFill>
                      <a:srgbClr val="00B0F0"/>
                    </a:solidFill>
                  </a:tcPr>
                </a:tc>
                <a:tc hMerge="1">
                  <a:txBody>
                    <a:bodyPr/>
                    <a:lstStyle/>
                    <a:p>
                      <a:pPr algn="ctr" fontAlgn="ctr"/>
                      <a:endParaRPr lang="ja-JP" altLang="en-US" sz="10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6951" marR="6951" marT="6951" marB="0" anchor="ct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r>
            </a:tbl>
          </a:graphicData>
        </a:graphic>
      </p:graphicFrame>
      <p:sp>
        <p:nvSpPr>
          <p:cNvPr id="8" name="タイトル 4"/>
          <p:cNvSpPr txBox="1">
            <a:spLocks/>
          </p:cNvSpPr>
          <p:nvPr/>
        </p:nvSpPr>
        <p:spPr>
          <a:xfrm>
            <a:off x="-252536" y="28264"/>
            <a:ext cx="9577064" cy="448408"/>
          </a:xfrm>
          <a:prstGeom prst="rect">
            <a:avLst/>
          </a:prstGeom>
          <a:noFill/>
        </p:spPr>
        <p:txBody>
          <a:bodyPr/>
          <a:lstStyle/>
          <a:p>
            <a:pPr algn="ctr"/>
            <a:r>
              <a:rPr lang="ja-JP" altLang="en-US" sz="3200" dirty="0">
                <a:solidFill>
                  <a:schemeClr val="bg1"/>
                </a:solidFill>
                <a:latin typeface="HGP創英角ｺﾞｼｯｸUB" panose="020B0900000000000000" pitchFamily="50" charset="-128"/>
                <a:ea typeface="HGP創英角ｺﾞｼｯｸUB" panose="020B0900000000000000" pitchFamily="50" charset="-128"/>
              </a:rPr>
              <a:t>河川区域の占用等の仕組</a:t>
            </a:r>
          </a:p>
        </p:txBody>
      </p:sp>
      <p:sp>
        <p:nvSpPr>
          <p:cNvPr id="4" name="テキスト ボックス 3"/>
          <p:cNvSpPr txBox="1"/>
          <p:nvPr/>
        </p:nvSpPr>
        <p:spPr>
          <a:xfrm>
            <a:off x="2771800" y="2123564"/>
            <a:ext cx="2492990" cy="369332"/>
          </a:xfrm>
          <a:prstGeom prst="rect">
            <a:avLst/>
          </a:prstGeom>
          <a:solidFill>
            <a:schemeClr val="bg1">
              <a:lumMod val="50000"/>
            </a:schemeClr>
          </a:solidFill>
          <a:ln>
            <a:solidFill>
              <a:schemeClr val="bg1">
                <a:lumMod val="50000"/>
              </a:schemeClr>
            </a:solidFill>
          </a:ln>
        </p:spPr>
        <p:txBody>
          <a:bodyPr wrap="none" rtlCol="0">
            <a:spAutoFit/>
          </a:bodyPr>
          <a:lstStyle/>
          <a:p>
            <a:r>
              <a:rPr kumimoji="1" lang="ja-JP" altLang="en-US" dirty="0" smtClean="0">
                <a:solidFill>
                  <a:schemeClr val="bg1"/>
                </a:solidFill>
              </a:rPr>
              <a:t>必要最低限の基盤施設</a:t>
            </a:r>
            <a:endParaRPr kumimoji="1" lang="ja-JP" altLang="en-US" dirty="0">
              <a:solidFill>
                <a:schemeClr val="bg1"/>
              </a:solidFill>
            </a:endParaRPr>
          </a:p>
        </p:txBody>
      </p:sp>
      <p:sp>
        <p:nvSpPr>
          <p:cNvPr id="5" name="テキスト ボックス 4"/>
          <p:cNvSpPr txBox="1"/>
          <p:nvPr/>
        </p:nvSpPr>
        <p:spPr>
          <a:xfrm>
            <a:off x="6228184" y="2123564"/>
            <a:ext cx="2581156" cy="369332"/>
          </a:xfrm>
          <a:prstGeom prst="rect">
            <a:avLst/>
          </a:prstGeom>
          <a:solidFill>
            <a:srgbClr val="FF00FF"/>
          </a:solidFill>
          <a:ln>
            <a:solidFill>
              <a:srgbClr val="FF00FF"/>
            </a:solidFill>
          </a:ln>
        </p:spPr>
        <p:txBody>
          <a:bodyPr wrap="none" rtlCol="0">
            <a:spAutoFit/>
          </a:bodyPr>
          <a:lstStyle/>
          <a:p>
            <a:r>
              <a:rPr kumimoji="1" lang="ja-JP" altLang="en-US" dirty="0" smtClean="0">
                <a:solidFill>
                  <a:schemeClr val="bg1"/>
                </a:solidFill>
              </a:rPr>
              <a:t>あったら便利な利用施設</a:t>
            </a:r>
            <a:endParaRPr kumimoji="1" lang="ja-JP" altLang="en-US" dirty="0">
              <a:solidFill>
                <a:schemeClr val="bg1"/>
              </a:solidFill>
            </a:endParaRPr>
          </a:p>
        </p:txBody>
      </p:sp>
      <p:sp>
        <p:nvSpPr>
          <p:cNvPr id="6" name="角丸四角形 5"/>
          <p:cNvSpPr/>
          <p:nvPr/>
        </p:nvSpPr>
        <p:spPr>
          <a:xfrm>
            <a:off x="6228184" y="4581128"/>
            <a:ext cx="2520280" cy="360040"/>
          </a:xfrm>
          <a:prstGeom prst="roundRect">
            <a:avLst/>
          </a:prstGeom>
          <a:noFill/>
          <a:ln w="57150">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2" name="図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03848" y="4725144"/>
            <a:ext cx="2642802" cy="1829632"/>
          </a:xfrm>
          <a:prstGeom prst="rect">
            <a:avLst/>
          </a:prstGeom>
        </p:spPr>
      </p:pic>
      <p:pic>
        <p:nvPicPr>
          <p:cNvPr id="13" name="図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31640" y="5517232"/>
            <a:ext cx="1649760" cy="1196076"/>
          </a:xfrm>
          <a:prstGeom prst="rect">
            <a:avLst/>
          </a:prstGeom>
        </p:spPr>
      </p:pic>
      <p:sp>
        <p:nvSpPr>
          <p:cNvPr id="17" name="テキスト ボックス 16"/>
          <p:cNvSpPr txBox="1"/>
          <p:nvPr/>
        </p:nvSpPr>
        <p:spPr>
          <a:xfrm>
            <a:off x="3203848" y="5877272"/>
            <a:ext cx="992579" cy="307777"/>
          </a:xfrm>
          <a:prstGeom prst="rect">
            <a:avLst/>
          </a:prstGeom>
          <a:noFill/>
        </p:spPr>
        <p:txBody>
          <a:bodyPr wrap="none" rtlCol="0">
            <a:spAutoFit/>
          </a:bodyPr>
          <a:lstStyle/>
          <a:p>
            <a:r>
              <a:rPr lang="ja-JP" altLang="en-US" sz="1400" dirty="0" smtClean="0">
                <a:solidFill>
                  <a:srgbClr val="FF0000"/>
                </a:solidFill>
                <a:latin typeface="HGP創英角ｺﾞｼｯｸUB" panose="020B0900000000000000" pitchFamily="50" charset="-128"/>
                <a:ea typeface="HGP創英角ｺﾞｼｯｸUB" panose="020B0900000000000000" pitchFamily="50" charset="-128"/>
              </a:rPr>
              <a:t>２０</a:t>
            </a:r>
            <a:r>
              <a:rPr kumimoji="1" lang="ja-JP" altLang="en-US" sz="1400" dirty="0" smtClean="0">
                <a:solidFill>
                  <a:srgbClr val="FF0000"/>
                </a:solidFill>
                <a:latin typeface="HGP創英角ｺﾞｼｯｸUB" panose="020B0900000000000000" pitchFamily="50" charset="-128"/>
                <a:ea typeface="HGP創英角ｺﾞｼｯｸUB" panose="020B0900000000000000" pitchFamily="50" charset="-128"/>
              </a:rPr>
              <a:t>条工事</a:t>
            </a:r>
            <a:endParaRPr kumimoji="1" lang="ja-JP" altLang="en-US" sz="1400" dirty="0">
              <a:solidFill>
                <a:srgbClr val="FF0000"/>
              </a:solidFill>
              <a:latin typeface="HGP創英角ｺﾞｼｯｸUB" panose="020B0900000000000000" pitchFamily="50" charset="-128"/>
              <a:ea typeface="HGP創英角ｺﾞｼｯｸUB" panose="020B0900000000000000" pitchFamily="50" charset="-128"/>
            </a:endParaRPr>
          </a:p>
        </p:txBody>
      </p:sp>
      <p:sp>
        <p:nvSpPr>
          <p:cNvPr id="18" name="角丸四角形 17"/>
          <p:cNvSpPr/>
          <p:nvPr/>
        </p:nvSpPr>
        <p:spPr>
          <a:xfrm>
            <a:off x="3779912" y="5661248"/>
            <a:ext cx="864096" cy="216024"/>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テキスト ボックス 18"/>
          <p:cNvSpPr txBox="1"/>
          <p:nvPr/>
        </p:nvSpPr>
        <p:spPr>
          <a:xfrm>
            <a:off x="3203848" y="6093296"/>
            <a:ext cx="1261884" cy="307777"/>
          </a:xfrm>
          <a:prstGeom prst="rect">
            <a:avLst/>
          </a:prstGeom>
          <a:noFill/>
        </p:spPr>
        <p:txBody>
          <a:bodyPr wrap="none" rtlCol="0">
            <a:spAutoFit/>
          </a:bodyPr>
          <a:lstStyle/>
          <a:p>
            <a:r>
              <a:rPr lang="ja-JP" altLang="en-US" sz="1400" dirty="0" smtClean="0">
                <a:solidFill>
                  <a:srgbClr val="FF0000"/>
                </a:solidFill>
                <a:latin typeface="HGP創英角ｺﾞｼｯｸUB" panose="020B0900000000000000" pitchFamily="50" charset="-128"/>
                <a:ea typeface="HGP創英角ｺﾞｼｯｸUB" panose="020B0900000000000000" pitchFamily="50" charset="-128"/>
              </a:rPr>
              <a:t>流水影響緩和</a:t>
            </a:r>
            <a:endParaRPr kumimoji="1" lang="ja-JP" altLang="en-US" sz="1400" dirty="0">
              <a:solidFill>
                <a:srgbClr val="FF0000"/>
              </a:solidFill>
              <a:latin typeface="HGP創英角ｺﾞｼｯｸUB" panose="020B0900000000000000" pitchFamily="50" charset="-128"/>
              <a:ea typeface="HGP創英角ｺﾞｼｯｸUB" panose="020B0900000000000000" pitchFamily="50" charset="-128"/>
            </a:endParaRPr>
          </a:p>
        </p:txBody>
      </p:sp>
      <p:sp>
        <p:nvSpPr>
          <p:cNvPr id="7" name="角丸四角形吹き出し 6"/>
          <p:cNvSpPr/>
          <p:nvPr/>
        </p:nvSpPr>
        <p:spPr>
          <a:xfrm>
            <a:off x="5436096" y="5589240"/>
            <a:ext cx="3600400" cy="1224136"/>
          </a:xfrm>
          <a:prstGeom prst="wedgeRoundRectCallout">
            <a:avLst>
              <a:gd name="adj1" fmla="val 3982"/>
              <a:gd name="adj2" fmla="val -101843"/>
              <a:gd name="adj3" fmla="val 16667"/>
            </a:avLst>
          </a:prstGeom>
          <a:solidFill>
            <a:srgbClr val="FF00FF"/>
          </a:solidFill>
          <a:ln>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smtClean="0"/>
              <a:t>オープンカフェ、広告板などの</a:t>
            </a:r>
            <a:endParaRPr lang="en-US" altLang="ja-JP" dirty="0" smtClean="0"/>
          </a:p>
          <a:p>
            <a:pPr algn="ctr"/>
            <a:r>
              <a:rPr lang="ja-JP" altLang="en-US" dirty="0" smtClean="0"/>
              <a:t>収益事業が</a:t>
            </a:r>
            <a:r>
              <a:rPr lang="en-US" altLang="ja-JP" dirty="0" smtClean="0"/>
              <a:t>2011</a:t>
            </a:r>
            <a:r>
              <a:rPr lang="ja-JP" altLang="en-US" dirty="0" smtClean="0"/>
              <a:t>年（平成</a:t>
            </a:r>
            <a:r>
              <a:rPr lang="en-US" altLang="ja-JP" dirty="0" smtClean="0"/>
              <a:t>23</a:t>
            </a:r>
            <a:r>
              <a:rPr lang="ja-JP" altLang="en-US" dirty="0" smtClean="0"/>
              <a:t>年）</a:t>
            </a:r>
            <a:endParaRPr lang="en-US" altLang="ja-JP" dirty="0" smtClean="0"/>
          </a:p>
          <a:p>
            <a:pPr algn="ctr"/>
            <a:r>
              <a:rPr lang="ja-JP" altLang="en-US" dirty="0" smtClean="0"/>
              <a:t>から可能になった</a:t>
            </a:r>
            <a:endParaRPr kumimoji="1" lang="ja-JP" altLang="en-US" dirty="0"/>
          </a:p>
        </p:txBody>
      </p:sp>
      <p:sp>
        <p:nvSpPr>
          <p:cNvPr id="23" name="テキスト ボックス 22"/>
          <p:cNvSpPr txBox="1"/>
          <p:nvPr/>
        </p:nvSpPr>
        <p:spPr>
          <a:xfrm>
            <a:off x="1691680" y="5517232"/>
            <a:ext cx="992579" cy="307777"/>
          </a:xfrm>
          <a:prstGeom prst="rect">
            <a:avLst/>
          </a:prstGeom>
          <a:noFill/>
        </p:spPr>
        <p:txBody>
          <a:bodyPr wrap="none" rtlCol="0">
            <a:spAutoFit/>
          </a:bodyPr>
          <a:lstStyle/>
          <a:p>
            <a:r>
              <a:rPr lang="ja-JP" altLang="en-US" sz="1400" dirty="0" smtClean="0">
                <a:solidFill>
                  <a:srgbClr val="FF0000"/>
                </a:solidFill>
                <a:latin typeface="HGP創英角ｺﾞｼｯｸUB" panose="020B0900000000000000" pitchFamily="50" charset="-128"/>
                <a:ea typeface="HGP創英角ｺﾞｼｯｸUB" panose="020B0900000000000000" pitchFamily="50" charset="-128"/>
              </a:rPr>
              <a:t>２０</a:t>
            </a:r>
            <a:r>
              <a:rPr kumimoji="1" lang="ja-JP" altLang="en-US" sz="1400" dirty="0" smtClean="0">
                <a:solidFill>
                  <a:srgbClr val="FF0000"/>
                </a:solidFill>
                <a:latin typeface="HGP創英角ｺﾞｼｯｸUB" panose="020B0900000000000000" pitchFamily="50" charset="-128"/>
                <a:ea typeface="HGP創英角ｺﾞｼｯｸUB" panose="020B0900000000000000" pitchFamily="50" charset="-128"/>
              </a:rPr>
              <a:t>条工事</a:t>
            </a:r>
            <a:endParaRPr kumimoji="1" lang="ja-JP" altLang="en-US" sz="1400" dirty="0">
              <a:solidFill>
                <a:srgbClr val="FF0000"/>
              </a:solidFill>
              <a:latin typeface="HGP創英角ｺﾞｼｯｸUB" panose="020B0900000000000000" pitchFamily="50" charset="-128"/>
              <a:ea typeface="HGP創英角ｺﾞｼｯｸUB" panose="020B0900000000000000" pitchFamily="50" charset="-128"/>
            </a:endParaRPr>
          </a:p>
        </p:txBody>
      </p:sp>
      <p:sp>
        <p:nvSpPr>
          <p:cNvPr id="24" name="テキスト ボックス 23"/>
          <p:cNvSpPr txBox="1"/>
          <p:nvPr/>
        </p:nvSpPr>
        <p:spPr>
          <a:xfrm>
            <a:off x="1302747" y="5949280"/>
            <a:ext cx="1685077" cy="738664"/>
          </a:xfrm>
          <a:prstGeom prst="rect">
            <a:avLst/>
          </a:prstGeom>
          <a:noFill/>
        </p:spPr>
        <p:txBody>
          <a:bodyPr wrap="none" rtlCol="0">
            <a:spAutoFit/>
          </a:bodyPr>
          <a:lstStyle/>
          <a:p>
            <a:pPr algn="r"/>
            <a:r>
              <a:rPr lang="ja-JP" altLang="en-US" sz="1400" dirty="0" smtClean="0">
                <a:solidFill>
                  <a:srgbClr val="FF0000"/>
                </a:solidFill>
                <a:latin typeface="HGP創英角ｺﾞｼｯｸUB" panose="020B0900000000000000" pitchFamily="50" charset="-128"/>
                <a:ea typeface="HGP創英角ｺﾞｼｯｸUB" panose="020B0900000000000000" pitchFamily="50" charset="-128"/>
              </a:rPr>
              <a:t>メリット：容積率緩和</a:t>
            </a:r>
            <a:endParaRPr lang="en-US" altLang="ja-JP" sz="1400" dirty="0" smtClean="0">
              <a:solidFill>
                <a:srgbClr val="FF0000"/>
              </a:solidFill>
              <a:latin typeface="HGP創英角ｺﾞｼｯｸUB" panose="020B0900000000000000" pitchFamily="50" charset="-128"/>
              <a:ea typeface="HGP創英角ｺﾞｼｯｸUB" panose="020B0900000000000000" pitchFamily="50" charset="-128"/>
            </a:endParaRPr>
          </a:p>
          <a:p>
            <a:pPr algn="r"/>
            <a:r>
              <a:rPr lang="ja-JP" altLang="en-US" sz="1400" dirty="0" smtClean="0">
                <a:solidFill>
                  <a:srgbClr val="FF0000"/>
                </a:solidFill>
                <a:latin typeface="HGP創英角ｺﾞｼｯｸUB" panose="020B0900000000000000" pitchFamily="50" charset="-128"/>
                <a:ea typeface="HGP創英角ｺﾞｼｯｸUB" panose="020B0900000000000000" pitchFamily="50" charset="-128"/>
              </a:rPr>
              <a:t>金融支援</a:t>
            </a:r>
            <a:endParaRPr lang="en-US" altLang="ja-JP" sz="1400" dirty="0" smtClean="0">
              <a:solidFill>
                <a:srgbClr val="FF0000"/>
              </a:solidFill>
              <a:latin typeface="HGP創英角ｺﾞｼｯｸUB" panose="020B0900000000000000" pitchFamily="50" charset="-128"/>
              <a:ea typeface="HGP創英角ｺﾞｼｯｸUB" panose="020B0900000000000000" pitchFamily="50" charset="-128"/>
            </a:endParaRPr>
          </a:p>
          <a:p>
            <a:pPr algn="r"/>
            <a:r>
              <a:rPr lang="ja-JP" altLang="en-US" sz="1400" dirty="0">
                <a:solidFill>
                  <a:srgbClr val="FF0000"/>
                </a:solidFill>
                <a:latin typeface="HGP創英角ｺﾞｼｯｸUB" panose="020B0900000000000000" pitchFamily="50" charset="-128"/>
                <a:ea typeface="HGP創英角ｺﾞｼｯｸUB" panose="020B0900000000000000" pitchFamily="50" charset="-128"/>
              </a:rPr>
              <a:t>税制</a:t>
            </a:r>
            <a:r>
              <a:rPr lang="ja-JP" altLang="en-US" sz="1400" dirty="0" smtClean="0">
                <a:solidFill>
                  <a:srgbClr val="FF0000"/>
                </a:solidFill>
                <a:latin typeface="HGP創英角ｺﾞｼｯｸUB" panose="020B0900000000000000" pitchFamily="50" charset="-128"/>
                <a:ea typeface="HGP創英角ｺﾞｼｯｸUB" panose="020B0900000000000000" pitchFamily="50" charset="-128"/>
              </a:rPr>
              <a:t>特例</a:t>
            </a:r>
            <a:endParaRPr kumimoji="1" lang="ja-JP" altLang="en-US" sz="1400" dirty="0">
              <a:solidFill>
                <a:srgbClr val="FF0000"/>
              </a:solidFill>
              <a:latin typeface="HGP創英角ｺﾞｼｯｸUB" panose="020B0900000000000000" pitchFamily="50" charset="-128"/>
              <a:ea typeface="HGP創英角ｺﾞｼｯｸUB" panose="020B0900000000000000" pitchFamily="50" charset="-128"/>
            </a:endParaRPr>
          </a:p>
        </p:txBody>
      </p:sp>
      <p:sp>
        <p:nvSpPr>
          <p:cNvPr id="21" name="テキスト ボックス 20"/>
          <p:cNvSpPr txBox="1"/>
          <p:nvPr/>
        </p:nvSpPr>
        <p:spPr>
          <a:xfrm>
            <a:off x="3957712" y="4691236"/>
            <a:ext cx="1890261" cy="307777"/>
          </a:xfrm>
          <a:prstGeom prst="rect">
            <a:avLst/>
          </a:prstGeom>
          <a:noFill/>
        </p:spPr>
        <p:txBody>
          <a:bodyPr wrap="none" rtlCol="0">
            <a:spAutoFit/>
          </a:bodyPr>
          <a:lstStyle/>
          <a:p>
            <a:r>
              <a:rPr lang="ja-JP" altLang="en-US" sz="1400" dirty="0" smtClean="0">
                <a:solidFill>
                  <a:srgbClr val="FF0000"/>
                </a:solidFill>
                <a:latin typeface="HGP創英角ｺﾞｼｯｸUB" panose="020B0900000000000000" pitchFamily="50" charset="-128"/>
                <a:ea typeface="HGP創英角ｺﾞｼｯｸUB" panose="020B0900000000000000" pitchFamily="50" charset="-128"/>
              </a:rPr>
              <a:t>２４</a:t>
            </a:r>
            <a:r>
              <a:rPr kumimoji="1" lang="ja-JP" altLang="en-US" sz="1400" dirty="0" smtClean="0">
                <a:solidFill>
                  <a:srgbClr val="FF0000"/>
                </a:solidFill>
                <a:latin typeface="HGP創英角ｺﾞｼｯｸUB" panose="020B0900000000000000" pitchFamily="50" charset="-128"/>
                <a:ea typeface="HGP創英角ｺﾞｼｯｸUB" panose="020B0900000000000000" pitchFamily="50" charset="-128"/>
              </a:rPr>
              <a:t>条占用・２６条新築</a:t>
            </a:r>
            <a:endParaRPr kumimoji="1" lang="ja-JP" altLang="en-US" sz="1400" dirty="0">
              <a:solidFill>
                <a:srgbClr val="FF0000"/>
              </a:solidFill>
              <a:latin typeface="HGP創英角ｺﾞｼｯｸUB" panose="020B0900000000000000" pitchFamily="50" charset="-128"/>
              <a:ea typeface="HGP創英角ｺﾞｼｯｸUB" panose="020B0900000000000000" pitchFamily="50" charset="-128"/>
            </a:endParaRPr>
          </a:p>
        </p:txBody>
      </p:sp>
      <p:sp>
        <p:nvSpPr>
          <p:cNvPr id="10" name="スライド番号プレースホルダー 9"/>
          <p:cNvSpPr>
            <a:spLocks noGrp="1"/>
          </p:cNvSpPr>
          <p:nvPr>
            <p:ph type="sldNum" sz="quarter" idx="12"/>
          </p:nvPr>
        </p:nvSpPr>
        <p:spPr/>
        <p:txBody>
          <a:bodyPr/>
          <a:lstStyle/>
          <a:p>
            <a:fld id="{461EEA88-C55B-4469-A952-5DB94D728318}" type="slidenum">
              <a:rPr lang="en-US" altLang="ja-JP" smtClean="0">
                <a:solidFill>
                  <a:schemeClr val="tx1"/>
                </a:solidFill>
              </a:rPr>
              <a:pPr/>
              <a:t>4</a:t>
            </a:fld>
            <a:endParaRPr lang="en-US" altLang="ja-JP" dirty="0">
              <a:solidFill>
                <a:schemeClr val="tx1"/>
              </a:solidFill>
            </a:endParaRPr>
          </a:p>
        </p:txBody>
      </p:sp>
    </p:spTree>
    <p:extLst>
      <p:ext uri="{BB962C8B-B14F-4D97-AF65-F5344CB8AC3E}">
        <p14:creationId xmlns:p14="http://schemas.microsoft.com/office/powerpoint/2010/main" val="143301642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テキスト ボックス 26"/>
          <p:cNvSpPr txBox="1"/>
          <p:nvPr/>
        </p:nvSpPr>
        <p:spPr>
          <a:xfrm>
            <a:off x="0" y="-27384"/>
            <a:ext cx="9144000" cy="769441"/>
          </a:xfrm>
          <a:prstGeom prst="rect">
            <a:avLst/>
          </a:prstGeom>
          <a:solidFill>
            <a:srgbClr val="00B0F0"/>
          </a:solidFill>
          <a:ln>
            <a:solidFill>
              <a:srgbClr val="00B0F0"/>
            </a:solidFill>
          </a:ln>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pPr algn="ctr"/>
            <a:r>
              <a:rPr lang="ja-JP" altLang="en-US" sz="4400" b="1" dirty="0" smtClean="0">
                <a:latin typeface="HGP創英角ｺﾞｼｯｸUB" panose="020B0900000000000000" pitchFamily="50" charset="-128"/>
                <a:ea typeface="HGP創英角ｺﾞｼｯｸUB" panose="020B0900000000000000" pitchFamily="50" charset="-128"/>
              </a:rPr>
              <a:t>水辺のソーシャルデザインの実現には</a:t>
            </a:r>
            <a:endParaRPr kumimoji="1" lang="ja-JP" altLang="en-US" sz="4400" b="1" dirty="0">
              <a:latin typeface="HGP創英角ｺﾞｼｯｸUB" panose="020B0900000000000000" pitchFamily="50" charset="-128"/>
              <a:ea typeface="HGP創英角ｺﾞｼｯｸUB" panose="020B0900000000000000" pitchFamily="50" charset="-128"/>
            </a:endParaRPr>
          </a:p>
        </p:txBody>
      </p:sp>
      <p:pic>
        <p:nvPicPr>
          <p:cNvPr id="6" name="図 5"/>
          <p:cNvPicPr>
            <a:picLocks noChangeAspect="1"/>
          </p:cNvPicPr>
          <p:nvPr/>
        </p:nvPicPr>
        <p:blipFill>
          <a:blip r:embed="rId3" cstate="print"/>
          <a:stretch>
            <a:fillRect/>
          </a:stretch>
        </p:blipFill>
        <p:spPr>
          <a:xfrm>
            <a:off x="467544" y="762477"/>
            <a:ext cx="8180593" cy="6122907"/>
          </a:xfrm>
          <a:prstGeom prst="rect">
            <a:avLst/>
          </a:prstGeom>
        </p:spPr>
      </p:pic>
      <p:sp>
        <p:nvSpPr>
          <p:cNvPr id="40" name="正方形/長方形 39"/>
          <p:cNvSpPr/>
          <p:nvPr/>
        </p:nvSpPr>
        <p:spPr>
          <a:xfrm>
            <a:off x="1403648" y="3429000"/>
            <a:ext cx="389366" cy="2160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 name="図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127015"/>
            <a:ext cx="9144000" cy="4758369"/>
          </a:xfrm>
          <a:prstGeom prst="rect">
            <a:avLst/>
          </a:prstGeom>
        </p:spPr>
      </p:pic>
      <p:grpSp>
        <p:nvGrpSpPr>
          <p:cNvPr id="39" name="グループ化 38"/>
          <p:cNvGrpSpPr/>
          <p:nvPr/>
        </p:nvGrpSpPr>
        <p:grpSpPr>
          <a:xfrm>
            <a:off x="0" y="620688"/>
            <a:ext cx="9144000" cy="2952328"/>
            <a:chOff x="539552" y="836712"/>
            <a:chExt cx="7992888" cy="2736304"/>
          </a:xfrm>
        </p:grpSpPr>
        <p:sp>
          <p:nvSpPr>
            <p:cNvPr id="23" name="円/楕円 22"/>
            <p:cNvSpPr/>
            <p:nvPr/>
          </p:nvSpPr>
          <p:spPr>
            <a:xfrm>
              <a:off x="539552" y="836712"/>
              <a:ext cx="7992888" cy="2736304"/>
            </a:xfrm>
            <a:prstGeom prst="ellipse">
              <a:avLst/>
            </a:prstGeom>
            <a:solidFill>
              <a:srgbClr val="0070C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8000" dirty="0" smtClean="0">
                  <a:latin typeface="HGP創英角ｺﾞｼｯｸUB" panose="020B0900000000000000" pitchFamily="50" charset="-128"/>
                  <a:ea typeface="HGP創英角ｺﾞｼｯｸUB" panose="020B0900000000000000" pitchFamily="50" charset="-128"/>
                </a:rPr>
                <a:t>　　　でＧＯ！</a:t>
              </a:r>
              <a:endParaRPr kumimoji="1" lang="ja-JP" altLang="en-US" sz="8000" dirty="0">
                <a:latin typeface="HGP創英角ｺﾞｼｯｸUB" panose="020B0900000000000000" pitchFamily="50" charset="-128"/>
                <a:ea typeface="HGP創英角ｺﾞｼｯｸUB" panose="020B0900000000000000" pitchFamily="50" charset="-128"/>
              </a:endParaRPr>
            </a:p>
          </p:txBody>
        </p:sp>
        <p:pic>
          <p:nvPicPr>
            <p:cNvPr id="38" name="Picture 2" descr="D:\H25～　森久保\03ソーシャルデザイン\ロゴ\MIZBERING.jpg"/>
            <p:cNvPicPr>
              <a:picLocks noChangeAspect="1" noChangeArrowheads="1"/>
            </p:cNvPicPr>
            <p:nvPr/>
          </p:nvPicPr>
          <p:blipFill>
            <a:blip r:embed="rId5" cstate="print"/>
            <a:srcRect/>
            <a:stretch>
              <a:fillRect/>
            </a:stretch>
          </p:blipFill>
          <p:spPr bwMode="auto">
            <a:xfrm>
              <a:off x="1756800" y="1268760"/>
              <a:ext cx="1807088" cy="1872208"/>
            </a:xfrm>
            <a:prstGeom prst="rect">
              <a:avLst/>
            </a:prstGeom>
            <a:noFill/>
          </p:spPr>
        </p:pic>
      </p:grpSp>
      <p:sp>
        <p:nvSpPr>
          <p:cNvPr id="5" name="スライド番号プレースホルダー 4"/>
          <p:cNvSpPr>
            <a:spLocks noGrp="1"/>
          </p:cNvSpPr>
          <p:nvPr>
            <p:ph type="sldNum" sz="quarter" idx="12"/>
          </p:nvPr>
        </p:nvSpPr>
        <p:spPr/>
        <p:txBody>
          <a:bodyPr/>
          <a:lstStyle/>
          <a:p>
            <a:fld id="{CE9331C3-343D-4A15-AB63-DCC2F0A65DDE}" type="slidenum">
              <a:rPr lang="en-US" altLang="ja-JP" smtClean="0"/>
              <a:pPr/>
              <a:t>40</a:t>
            </a:fld>
            <a:endParaRPr lang="en-US" altLang="ja-JP"/>
          </a:p>
        </p:txBody>
      </p:sp>
    </p:spTree>
    <p:extLst>
      <p:ext uri="{BB962C8B-B14F-4D97-AF65-F5344CB8AC3E}">
        <p14:creationId xmlns:p14="http://schemas.microsoft.com/office/powerpoint/2010/main" val="2710214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39"/>
                                        </p:tgtEl>
                                        <p:attrNameLst>
                                          <p:attrName>style.visibility</p:attrName>
                                        </p:attrNameLst>
                                      </p:cBhvr>
                                      <p:to>
                                        <p:strVal val="visible"/>
                                      </p:to>
                                    </p:set>
                                    <p:anim calcmode="lin" valueType="num">
                                      <p:cBhvr additive="base">
                                        <p:cTn id="11" dur="500" fill="hold"/>
                                        <p:tgtEl>
                                          <p:spTgt spid="39"/>
                                        </p:tgtEl>
                                        <p:attrNameLst>
                                          <p:attrName>ppt_x</p:attrName>
                                        </p:attrNameLst>
                                      </p:cBhvr>
                                      <p:tavLst>
                                        <p:tav tm="0">
                                          <p:val>
                                            <p:strVal val="#ppt_x"/>
                                          </p:val>
                                        </p:tav>
                                        <p:tav tm="100000">
                                          <p:val>
                                            <p:strVal val="#ppt_x"/>
                                          </p:val>
                                        </p:tav>
                                      </p:tavLst>
                                    </p:anim>
                                    <p:anim calcmode="lin" valueType="num">
                                      <p:cBhvr additive="base">
                                        <p:cTn id="12"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正方形/長方形 30"/>
          <p:cNvSpPr>
            <a:spLocks noChangeArrowheads="1"/>
          </p:cNvSpPr>
          <p:nvPr/>
        </p:nvSpPr>
        <p:spPr bwMode="auto">
          <a:xfrm>
            <a:off x="-6350" y="902677"/>
            <a:ext cx="9144000" cy="5691554"/>
          </a:xfrm>
          <a:prstGeom prst="rect">
            <a:avLst/>
          </a:prstGeom>
          <a:solidFill>
            <a:schemeClr val="bg1"/>
          </a:solidFill>
          <a:ln w="25400" algn="ctr">
            <a:solidFill>
              <a:schemeClr val="bg1"/>
            </a:solidFill>
            <a:round/>
            <a:headEnd/>
            <a:tailEnd type="triangle" w="med" len="med"/>
          </a:ln>
        </p:spPr>
        <p:txBody>
          <a:bodyPr/>
          <a:lstStyle/>
          <a:p>
            <a:endParaRPr lang="ja-JP" altLang="en-US"/>
          </a:p>
        </p:txBody>
      </p:sp>
      <p:sp>
        <p:nvSpPr>
          <p:cNvPr id="55300" name="正方形/長方形 25"/>
          <p:cNvSpPr>
            <a:spLocks noChangeArrowheads="1"/>
          </p:cNvSpPr>
          <p:nvPr/>
        </p:nvSpPr>
        <p:spPr bwMode="auto">
          <a:xfrm>
            <a:off x="250825" y="1302728"/>
            <a:ext cx="2736850" cy="5078600"/>
          </a:xfrm>
          <a:prstGeom prst="rect">
            <a:avLst/>
          </a:prstGeom>
          <a:solidFill>
            <a:srgbClr val="FFFF99"/>
          </a:solidFill>
          <a:ln w="25400" algn="ctr">
            <a:noFill/>
            <a:round/>
            <a:headEnd/>
            <a:tailEnd type="triangle" w="med" len="med"/>
          </a:ln>
        </p:spPr>
        <p:txBody>
          <a:bodyPr/>
          <a:lstStyle/>
          <a:p>
            <a:endParaRPr lang="ja-JP" altLang="en-US"/>
          </a:p>
        </p:txBody>
      </p:sp>
      <p:sp>
        <p:nvSpPr>
          <p:cNvPr id="28" name="正方形/長方形 27"/>
          <p:cNvSpPr/>
          <p:nvPr/>
        </p:nvSpPr>
        <p:spPr bwMode="auto">
          <a:xfrm>
            <a:off x="6156325" y="1302728"/>
            <a:ext cx="2736850" cy="5078600"/>
          </a:xfrm>
          <a:prstGeom prst="rect">
            <a:avLst/>
          </a:prstGeom>
          <a:solidFill>
            <a:schemeClr val="accent2">
              <a:lumMod val="20000"/>
              <a:lumOff val="80000"/>
            </a:schemeClr>
          </a:solidFill>
          <a:ln w="25400" cap="flat" cmpd="sng" algn="ctr">
            <a:noFill/>
            <a:prstDash val="solid"/>
            <a:round/>
            <a:headEnd type="none" w="med" len="med"/>
            <a:tailEnd type="triangle" w="med" len="med"/>
          </a:ln>
          <a:effectLst/>
        </p:spPr>
        <p:txBody>
          <a:bodyPr/>
          <a:lstStyle/>
          <a:p>
            <a:pPr>
              <a:defRPr/>
            </a:pPr>
            <a:endParaRPr lang="ja-JP" altLang="en-US">
              <a:latin typeface="Arial" charset="0"/>
            </a:endParaRPr>
          </a:p>
        </p:txBody>
      </p:sp>
      <p:sp>
        <p:nvSpPr>
          <p:cNvPr id="55303" name="右矢印 28"/>
          <p:cNvSpPr>
            <a:spLocks noChangeArrowheads="1"/>
          </p:cNvSpPr>
          <p:nvPr/>
        </p:nvSpPr>
        <p:spPr bwMode="auto">
          <a:xfrm>
            <a:off x="2915816" y="3494943"/>
            <a:ext cx="288925" cy="332642"/>
          </a:xfrm>
          <a:prstGeom prst="rightArrow">
            <a:avLst>
              <a:gd name="adj1" fmla="val 50000"/>
              <a:gd name="adj2" fmla="val 50000"/>
            </a:avLst>
          </a:prstGeom>
          <a:solidFill>
            <a:srgbClr val="002060"/>
          </a:solidFill>
          <a:ln w="25400" algn="ctr">
            <a:solidFill>
              <a:srgbClr val="002060"/>
            </a:solidFill>
            <a:round/>
            <a:headEnd/>
            <a:tailEnd type="triangle" w="med" len="med"/>
          </a:ln>
        </p:spPr>
        <p:txBody>
          <a:bodyPr/>
          <a:lstStyle/>
          <a:p>
            <a:endParaRPr lang="ja-JP" altLang="en-US"/>
          </a:p>
        </p:txBody>
      </p:sp>
      <p:sp>
        <p:nvSpPr>
          <p:cNvPr id="55307" name="テキスト ボックス 7"/>
          <p:cNvSpPr txBox="1">
            <a:spLocks noChangeArrowheads="1"/>
          </p:cNvSpPr>
          <p:nvPr/>
        </p:nvSpPr>
        <p:spPr bwMode="auto">
          <a:xfrm>
            <a:off x="6868469" y="1966546"/>
            <a:ext cx="1346844" cy="369332"/>
          </a:xfrm>
          <a:prstGeom prst="rect">
            <a:avLst/>
          </a:prstGeom>
          <a:noFill/>
          <a:ln w="9525">
            <a:noFill/>
            <a:miter lim="800000"/>
            <a:headEnd/>
            <a:tailEnd/>
          </a:ln>
        </p:spPr>
        <p:txBody>
          <a:bodyPr wrap="none">
            <a:spAutoFit/>
          </a:bodyPr>
          <a:lstStyle/>
          <a:p>
            <a:pPr algn="r"/>
            <a:r>
              <a:rPr lang="ja-JP" altLang="en-US" b="1">
                <a:solidFill>
                  <a:srgbClr val="FF0000"/>
                </a:solidFill>
              </a:rPr>
              <a:t>全国の河川</a:t>
            </a:r>
            <a:endParaRPr lang="en-US" altLang="ja-JP" b="1">
              <a:solidFill>
                <a:srgbClr val="FF0000"/>
              </a:solidFill>
            </a:endParaRPr>
          </a:p>
        </p:txBody>
      </p:sp>
      <p:sp>
        <p:nvSpPr>
          <p:cNvPr id="55308" name="テキスト ボックス 10"/>
          <p:cNvSpPr txBox="1">
            <a:spLocks noChangeArrowheads="1"/>
          </p:cNvSpPr>
          <p:nvPr/>
        </p:nvSpPr>
        <p:spPr bwMode="auto">
          <a:xfrm>
            <a:off x="515938" y="1036028"/>
            <a:ext cx="2271776" cy="646331"/>
          </a:xfrm>
          <a:prstGeom prst="rect">
            <a:avLst/>
          </a:prstGeom>
          <a:solidFill>
            <a:schemeClr val="bg1"/>
          </a:solidFill>
          <a:ln w="9525">
            <a:solidFill>
              <a:schemeClr val="tx1"/>
            </a:solidFill>
            <a:miter lim="800000"/>
            <a:headEnd/>
            <a:tailEnd/>
          </a:ln>
        </p:spPr>
        <p:txBody>
          <a:bodyPr wrap="none">
            <a:spAutoFit/>
          </a:bodyPr>
          <a:lstStyle/>
          <a:p>
            <a:r>
              <a:rPr lang="ja-JP" altLang="en-US" dirty="0"/>
              <a:t>河川占用許可準則</a:t>
            </a:r>
            <a:endParaRPr lang="en-US" altLang="ja-JP" dirty="0"/>
          </a:p>
          <a:p>
            <a:r>
              <a:rPr lang="ja-JP" altLang="en-US" dirty="0"/>
              <a:t>（平成１１年８月改正）</a:t>
            </a:r>
          </a:p>
        </p:txBody>
      </p:sp>
      <p:sp>
        <p:nvSpPr>
          <p:cNvPr id="55309" name="テキスト ボックス 13"/>
          <p:cNvSpPr txBox="1">
            <a:spLocks noChangeArrowheads="1"/>
          </p:cNvSpPr>
          <p:nvPr/>
        </p:nvSpPr>
        <p:spPr bwMode="auto">
          <a:xfrm>
            <a:off x="368300" y="2763715"/>
            <a:ext cx="1107996" cy="369332"/>
          </a:xfrm>
          <a:prstGeom prst="rect">
            <a:avLst/>
          </a:prstGeom>
          <a:solidFill>
            <a:schemeClr val="bg1"/>
          </a:solidFill>
          <a:ln w="9525">
            <a:solidFill>
              <a:schemeClr val="tx1"/>
            </a:solidFill>
            <a:miter lim="800000"/>
            <a:headEnd/>
            <a:tailEnd/>
          </a:ln>
        </p:spPr>
        <p:txBody>
          <a:bodyPr wrap="none">
            <a:spAutoFit/>
          </a:bodyPr>
          <a:lstStyle/>
          <a:p>
            <a:r>
              <a:rPr lang="ja-JP" altLang="en-US" dirty="0"/>
              <a:t>占用施設</a:t>
            </a:r>
          </a:p>
        </p:txBody>
      </p:sp>
      <p:sp>
        <p:nvSpPr>
          <p:cNvPr id="55311" name="テキスト ボックス 15"/>
          <p:cNvSpPr txBox="1">
            <a:spLocks noChangeArrowheads="1"/>
          </p:cNvSpPr>
          <p:nvPr/>
        </p:nvSpPr>
        <p:spPr bwMode="auto">
          <a:xfrm>
            <a:off x="6272213" y="2763715"/>
            <a:ext cx="1107996" cy="369332"/>
          </a:xfrm>
          <a:prstGeom prst="rect">
            <a:avLst/>
          </a:prstGeom>
          <a:solidFill>
            <a:schemeClr val="bg1"/>
          </a:solidFill>
          <a:ln w="9525">
            <a:solidFill>
              <a:schemeClr val="tx1"/>
            </a:solidFill>
            <a:miter lim="800000"/>
            <a:headEnd/>
            <a:tailEnd/>
          </a:ln>
        </p:spPr>
        <p:txBody>
          <a:bodyPr wrap="none">
            <a:spAutoFit/>
          </a:bodyPr>
          <a:lstStyle/>
          <a:p>
            <a:r>
              <a:rPr lang="ja-JP" altLang="en-US"/>
              <a:t>占用施設</a:t>
            </a:r>
          </a:p>
        </p:txBody>
      </p:sp>
      <p:sp>
        <p:nvSpPr>
          <p:cNvPr id="55312" name="テキスト ボックス 16"/>
          <p:cNvSpPr txBox="1">
            <a:spLocks noChangeArrowheads="1"/>
          </p:cNvSpPr>
          <p:nvPr/>
        </p:nvSpPr>
        <p:spPr bwMode="auto">
          <a:xfrm>
            <a:off x="379413" y="4891454"/>
            <a:ext cx="1107996" cy="369332"/>
          </a:xfrm>
          <a:prstGeom prst="rect">
            <a:avLst/>
          </a:prstGeom>
          <a:solidFill>
            <a:schemeClr val="bg1"/>
          </a:solidFill>
          <a:ln w="9525">
            <a:solidFill>
              <a:schemeClr val="tx1"/>
            </a:solidFill>
            <a:miter lim="800000"/>
            <a:headEnd/>
            <a:tailEnd/>
          </a:ln>
        </p:spPr>
        <p:txBody>
          <a:bodyPr wrap="none">
            <a:spAutoFit/>
          </a:bodyPr>
          <a:lstStyle/>
          <a:p>
            <a:r>
              <a:rPr lang="ja-JP" altLang="en-US"/>
              <a:t>占用主体</a:t>
            </a:r>
          </a:p>
        </p:txBody>
      </p:sp>
      <p:sp>
        <p:nvSpPr>
          <p:cNvPr id="55314" name="テキスト ボックス 18"/>
          <p:cNvSpPr txBox="1">
            <a:spLocks noChangeArrowheads="1"/>
          </p:cNvSpPr>
          <p:nvPr/>
        </p:nvSpPr>
        <p:spPr bwMode="auto">
          <a:xfrm>
            <a:off x="6300788" y="4891454"/>
            <a:ext cx="1107996" cy="369332"/>
          </a:xfrm>
          <a:prstGeom prst="rect">
            <a:avLst/>
          </a:prstGeom>
          <a:solidFill>
            <a:schemeClr val="bg1"/>
          </a:solidFill>
          <a:ln w="9525">
            <a:solidFill>
              <a:schemeClr val="tx1"/>
            </a:solidFill>
            <a:miter lim="800000"/>
            <a:headEnd/>
            <a:tailEnd/>
          </a:ln>
        </p:spPr>
        <p:txBody>
          <a:bodyPr wrap="none">
            <a:spAutoFit/>
          </a:bodyPr>
          <a:lstStyle/>
          <a:p>
            <a:r>
              <a:rPr lang="ja-JP" altLang="en-US"/>
              <a:t>占用主体</a:t>
            </a:r>
          </a:p>
        </p:txBody>
      </p:sp>
      <p:sp>
        <p:nvSpPr>
          <p:cNvPr id="55315" name="テキスト ボックス 19"/>
          <p:cNvSpPr txBox="1">
            <a:spLocks noChangeArrowheads="1"/>
          </p:cNvSpPr>
          <p:nvPr/>
        </p:nvSpPr>
        <p:spPr bwMode="auto">
          <a:xfrm>
            <a:off x="251520" y="3229709"/>
            <a:ext cx="2736304" cy="1107996"/>
          </a:xfrm>
          <a:prstGeom prst="rect">
            <a:avLst/>
          </a:prstGeom>
          <a:noFill/>
          <a:ln w="9525">
            <a:noFill/>
            <a:miter lim="800000"/>
            <a:headEnd/>
            <a:tailEnd/>
          </a:ln>
        </p:spPr>
        <p:txBody>
          <a:bodyPr wrap="square">
            <a:spAutoFit/>
          </a:bodyPr>
          <a:lstStyle/>
          <a:p>
            <a:r>
              <a:rPr lang="ja-JP" altLang="en-US" dirty="0" smtClean="0"/>
              <a:t>公園、運動場</a:t>
            </a:r>
            <a:r>
              <a:rPr lang="ja-JP" altLang="en-US" dirty="0"/>
              <a:t>、橋梁</a:t>
            </a:r>
            <a:r>
              <a:rPr lang="ja-JP" altLang="en-US" dirty="0" smtClean="0"/>
              <a:t>、</a:t>
            </a:r>
            <a:endParaRPr lang="en-US" altLang="ja-JP" dirty="0" smtClean="0"/>
          </a:p>
          <a:p>
            <a:r>
              <a:rPr lang="ja-JP" altLang="en-US" dirty="0" smtClean="0"/>
              <a:t>送電</a:t>
            </a:r>
            <a:r>
              <a:rPr lang="ja-JP" altLang="en-US" dirty="0"/>
              <a:t>線</a:t>
            </a:r>
            <a:r>
              <a:rPr lang="ja-JP" altLang="en-US" dirty="0" smtClean="0"/>
              <a:t>等の</a:t>
            </a:r>
            <a:r>
              <a:rPr lang="ja-JP" altLang="en-US" dirty="0"/>
              <a:t>公共性又</a:t>
            </a:r>
            <a:r>
              <a:rPr lang="ja-JP" altLang="en-US" dirty="0" smtClean="0"/>
              <a:t>は</a:t>
            </a:r>
            <a:endParaRPr lang="en-US" altLang="ja-JP" dirty="0" smtClean="0"/>
          </a:p>
          <a:p>
            <a:r>
              <a:rPr lang="ja-JP" altLang="en-US" dirty="0" smtClean="0"/>
              <a:t>公益性</a:t>
            </a:r>
            <a:r>
              <a:rPr lang="ja-JP" altLang="en-US" dirty="0"/>
              <a:t>のある</a:t>
            </a:r>
            <a:r>
              <a:rPr lang="ja-JP" altLang="en-US" dirty="0" smtClean="0"/>
              <a:t>施設</a:t>
            </a:r>
            <a:endParaRPr lang="en-US" altLang="ja-JP" dirty="0" smtClean="0"/>
          </a:p>
          <a:p>
            <a:pPr algn="r"/>
            <a:r>
              <a:rPr lang="ja-JP" altLang="en-US" sz="1200" dirty="0" smtClean="0"/>
              <a:t>（準則第７）</a:t>
            </a:r>
            <a:endParaRPr lang="en-US" altLang="ja-JP" sz="1200" dirty="0" smtClean="0"/>
          </a:p>
        </p:txBody>
      </p:sp>
      <p:sp>
        <p:nvSpPr>
          <p:cNvPr id="55316" name="テキスト ボックス 20"/>
          <p:cNvSpPr txBox="1">
            <a:spLocks noChangeArrowheads="1"/>
          </p:cNvSpPr>
          <p:nvPr/>
        </p:nvSpPr>
        <p:spPr bwMode="auto">
          <a:xfrm>
            <a:off x="251520" y="5355981"/>
            <a:ext cx="2723823" cy="830997"/>
          </a:xfrm>
          <a:prstGeom prst="rect">
            <a:avLst/>
          </a:prstGeom>
          <a:noFill/>
          <a:ln w="9525">
            <a:noFill/>
            <a:miter lim="800000"/>
            <a:headEnd/>
            <a:tailEnd/>
          </a:ln>
        </p:spPr>
        <p:txBody>
          <a:bodyPr wrap="none">
            <a:spAutoFit/>
          </a:bodyPr>
          <a:lstStyle/>
          <a:p>
            <a:r>
              <a:rPr lang="ja-JP" altLang="en-US" dirty="0"/>
              <a:t>地方公共団体、</a:t>
            </a:r>
            <a:endParaRPr lang="en-US" altLang="ja-JP" dirty="0"/>
          </a:p>
          <a:p>
            <a:r>
              <a:rPr lang="ja-JP" altLang="en-US" dirty="0"/>
              <a:t>公益事業者等の公的</a:t>
            </a:r>
            <a:r>
              <a:rPr lang="ja-JP" altLang="en-US" dirty="0" smtClean="0"/>
              <a:t>主体</a:t>
            </a:r>
            <a:endParaRPr lang="en-US" altLang="ja-JP" dirty="0" smtClean="0"/>
          </a:p>
          <a:p>
            <a:pPr algn="r"/>
            <a:r>
              <a:rPr lang="ja-JP" altLang="en-US" sz="1200" dirty="0" smtClean="0"/>
              <a:t>（準則第６）</a:t>
            </a:r>
            <a:endParaRPr lang="ja-JP" altLang="en-US" sz="1200" dirty="0"/>
          </a:p>
        </p:txBody>
      </p:sp>
      <p:sp>
        <p:nvSpPr>
          <p:cNvPr id="55319" name="テキスト ボックス 23"/>
          <p:cNvSpPr txBox="1">
            <a:spLocks noChangeArrowheads="1"/>
          </p:cNvSpPr>
          <p:nvPr/>
        </p:nvSpPr>
        <p:spPr bwMode="auto">
          <a:xfrm>
            <a:off x="6300788" y="3229708"/>
            <a:ext cx="2231651" cy="1626792"/>
          </a:xfrm>
          <a:prstGeom prst="rect">
            <a:avLst/>
          </a:prstGeom>
          <a:noFill/>
          <a:ln w="9525">
            <a:noFill/>
            <a:miter lim="800000"/>
            <a:headEnd/>
            <a:tailEnd/>
          </a:ln>
        </p:spPr>
        <p:txBody>
          <a:bodyPr wrap="square">
            <a:spAutoFit/>
          </a:bodyPr>
          <a:lstStyle/>
          <a:p>
            <a:r>
              <a:rPr lang="ja-JP" altLang="en-US" sz="1108" dirty="0"/>
              <a:t>左記施設と同じ</a:t>
            </a:r>
            <a:endParaRPr lang="en-US" altLang="ja-JP" sz="1108" dirty="0"/>
          </a:p>
          <a:p>
            <a:endParaRPr lang="en-US" altLang="ja-JP" sz="1108" dirty="0"/>
          </a:p>
          <a:p>
            <a:r>
              <a:rPr lang="ja-JP" altLang="en-US" sz="1108" dirty="0"/>
              <a:t>①同左</a:t>
            </a:r>
            <a:endParaRPr lang="en-US" altLang="ja-JP" sz="1108" dirty="0"/>
          </a:p>
          <a:p>
            <a:endParaRPr lang="en-US" altLang="ja-JP" sz="1108" dirty="0"/>
          </a:p>
          <a:p>
            <a:endParaRPr lang="en-US" altLang="ja-JP" sz="1108" dirty="0"/>
          </a:p>
          <a:p>
            <a:endParaRPr lang="en-US" altLang="ja-JP" sz="1108" dirty="0"/>
          </a:p>
          <a:p>
            <a:endParaRPr lang="en-US" altLang="ja-JP" sz="1108" dirty="0"/>
          </a:p>
          <a:p>
            <a:r>
              <a:rPr lang="ja-JP" altLang="en-US" sz="1108" dirty="0"/>
              <a:t>②</a:t>
            </a:r>
            <a:r>
              <a:rPr lang="ja-JP" altLang="en-US" sz="1108" dirty="0" smtClean="0"/>
              <a:t>同左</a:t>
            </a:r>
            <a:endParaRPr lang="en-US" altLang="ja-JP" sz="1108" dirty="0" smtClean="0"/>
          </a:p>
          <a:p>
            <a:pPr algn="r"/>
            <a:r>
              <a:rPr lang="ja-JP" altLang="en-US" sz="1200" dirty="0" smtClean="0">
                <a:solidFill>
                  <a:srgbClr val="FF0000"/>
                </a:solidFill>
              </a:rPr>
              <a:t>（準則第２２第３項）</a:t>
            </a:r>
            <a:endParaRPr lang="ja-JP" altLang="en-US" sz="1200" dirty="0">
              <a:solidFill>
                <a:srgbClr val="FF0000"/>
              </a:solidFill>
            </a:endParaRPr>
          </a:p>
        </p:txBody>
      </p:sp>
      <p:sp>
        <p:nvSpPr>
          <p:cNvPr id="55320" name="テキスト ボックス 24"/>
          <p:cNvSpPr txBox="1">
            <a:spLocks noChangeArrowheads="1"/>
          </p:cNvSpPr>
          <p:nvPr/>
        </p:nvSpPr>
        <p:spPr bwMode="auto">
          <a:xfrm>
            <a:off x="6300789" y="5355981"/>
            <a:ext cx="2303659" cy="724494"/>
          </a:xfrm>
          <a:prstGeom prst="rect">
            <a:avLst/>
          </a:prstGeom>
          <a:noFill/>
          <a:ln w="9525">
            <a:noFill/>
            <a:miter lim="800000"/>
            <a:headEnd/>
            <a:tailEnd/>
          </a:ln>
        </p:spPr>
        <p:txBody>
          <a:bodyPr wrap="square">
            <a:spAutoFit/>
          </a:bodyPr>
          <a:lstStyle/>
          <a:p>
            <a:r>
              <a:rPr lang="ja-JP" altLang="en-US" sz="1108" dirty="0"/>
              <a:t>①②の施設の区別なく、</a:t>
            </a:r>
            <a:endParaRPr lang="en-US" altLang="ja-JP" sz="1108" dirty="0"/>
          </a:p>
          <a:p>
            <a:r>
              <a:rPr lang="ja-JP" altLang="en-US" sz="1108" dirty="0"/>
              <a:t>公的主体又は</a:t>
            </a:r>
            <a:r>
              <a:rPr lang="ja-JP" altLang="en-US" b="1" dirty="0">
                <a:solidFill>
                  <a:srgbClr val="FF0000"/>
                </a:solidFill>
              </a:rPr>
              <a:t>民間事</a:t>
            </a:r>
            <a:r>
              <a:rPr lang="ja-JP" altLang="en-US" b="1" dirty="0" smtClean="0">
                <a:solidFill>
                  <a:srgbClr val="FF0000"/>
                </a:solidFill>
              </a:rPr>
              <a:t>業者</a:t>
            </a:r>
            <a:endParaRPr lang="en-US" altLang="ja-JP" b="1" dirty="0" smtClean="0">
              <a:solidFill>
                <a:srgbClr val="FF0000"/>
              </a:solidFill>
            </a:endParaRPr>
          </a:p>
          <a:p>
            <a:pPr algn="r"/>
            <a:r>
              <a:rPr lang="ja-JP" altLang="en-US" sz="1200" dirty="0">
                <a:solidFill>
                  <a:srgbClr val="FF0000"/>
                </a:solidFill>
              </a:rPr>
              <a:t>（準則第２２</a:t>
            </a:r>
            <a:r>
              <a:rPr lang="ja-JP" altLang="en-US" sz="1200" dirty="0" smtClean="0">
                <a:solidFill>
                  <a:srgbClr val="FF0000"/>
                </a:solidFill>
              </a:rPr>
              <a:t>第４項）</a:t>
            </a:r>
            <a:endParaRPr lang="ja-JP" altLang="en-US" sz="1200" dirty="0">
              <a:solidFill>
                <a:srgbClr val="FF0000"/>
              </a:solidFill>
            </a:endParaRPr>
          </a:p>
        </p:txBody>
      </p:sp>
      <p:grpSp>
        <p:nvGrpSpPr>
          <p:cNvPr id="2" name="グループ化 1"/>
          <p:cNvGrpSpPr/>
          <p:nvPr/>
        </p:nvGrpSpPr>
        <p:grpSpPr>
          <a:xfrm>
            <a:off x="3203575" y="1036028"/>
            <a:ext cx="2998789" cy="5345300"/>
            <a:chOff x="3203575" y="1036028"/>
            <a:chExt cx="2998789" cy="5345300"/>
          </a:xfrm>
        </p:grpSpPr>
        <p:sp>
          <p:nvSpPr>
            <p:cNvPr id="27" name="正方形/長方形 26"/>
            <p:cNvSpPr/>
            <p:nvPr/>
          </p:nvSpPr>
          <p:spPr bwMode="auto">
            <a:xfrm>
              <a:off x="3203576" y="1302728"/>
              <a:ext cx="2736850" cy="5078600"/>
            </a:xfrm>
            <a:prstGeom prst="rect">
              <a:avLst/>
            </a:prstGeom>
            <a:solidFill>
              <a:schemeClr val="accent5">
                <a:lumMod val="20000"/>
                <a:lumOff val="80000"/>
              </a:schemeClr>
            </a:solidFill>
            <a:ln w="25400" cap="flat" cmpd="sng" algn="ctr">
              <a:noFill/>
              <a:prstDash val="solid"/>
              <a:round/>
              <a:headEnd type="none" w="med" len="med"/>
              <a:tailEnd type="triangle" w="med" len="med"/>
            </a:ln>
            <a:effectLst/>
          </p:spPr>
          <p:txBody>
            <a:bodyPr/>
            <a:lstStyle/>
            <a:p>
              <a:pPr>
                <a:defRPr/>
              </a:pPr>
              <a:endParaRPr lang="ja-JP" altLang="en-US">
                <a:latin typeface="Arial" charset="0"/>
              </a:endParaRPr>
            </a:p>
          </p:txBody>
        </p:sp>
        <p:sp>
          <p:nvSpPr>
            <p:cNvPr id="55304" name="右矢印 29"/>
            <p:cNvSpPr>
              <a:spLocks noChangeArrowheads="1"/>
            </p:cNvSpPr>
            <p:nvPr/>
          </p:nvSpPr>
          <p:spPr bwMode="auto">
            <a:xfrm>
              <a:off x="5915026" y="3494943"/>
              <a:ext cx="287338" cy="332642"/>
            </a:xfrm>
            <a:prstGeom prst="rightArrow">
              <a:avLst>
                <a:gd name="adj1" fmla="val 50000"/>
                <a:gd name="adj2" fmla="val 50000"/>
              </a:avLst>
            </a:prstGeom>
            <a:solidFill>
              <a:srgbClr val="002060"/>
            </a:solidFill>
            <a:ln w="25400" algn="ctr">
              <a:solidFill>
                <a:srgbClr val="002060"/>
              </a:solidFill>
              <a:round/>
              <a:headEnd/>
              <a:tailEnd type="triangle" w="med" len="med"/>
            </a:ln>
          </p:spPr>
          <p:txBody>
            <a:bodyPr/>
            <a:lstStyle/>
            <a:p>
              <a:endParaRPr lang="ja-JP" altLang="en-US"/>
            </a:p>
          </p:txBody>
        </p:sp>
        <p:sp>
          <p:nvSpPr>
            <p:cNvPr id="55306" name="テキスト ボックス 6"/>
            <p:cNvSpPr txBox="1">
              <a:spLocks noChangeArrowheads="1"/>
            </p:cNvSpPr>
            <p:nvPr/>
          </p:nvSpPr>
          <p:spPr bwMode="auto">
            <a:xfrm>
              <a:off x="3203575" y="1701312"/>
              <a:ext cx="2653290" cy="1051313"/>
            </a:xfrm>
            <a:prstGeom prst="rect">
              <a:avLst/>
            </a:prstGeom>
            <a:noFill/>
            <a:ln w="9525">
              <a:noFill/>
              <a:miter lim="800000"/>
              <a:headEnd/>
              <a:tailEnd/>
            </a:ln>
          </p:spPr>
          <p:txBody>
            <a:bodyPr wrap="none">
              <a:spAutoFit/>
            </a:bodyPr>
            <a:lstStyle/>
            <a:p>
              <a:r>
                <a:rPr lang="ja-JP" altLang="en-US" dirty="0" smtClean="0"/>
                <a:t>８河川で社会実験</a:t>
              </a:r>
              <a:endParaRPr lang="en-US" altLang="ja-JP" dirty="0"/>
            </a:p>
            <a:p>
              <a:r>
                <a:rPr lang="ja-JP" altLang="en-US" sz="1108" dirty="0"/>
                <a:t>　</a:t>
              </a:r>
              <a:r>
                <a:rPr lang="ja-JP" altLang="en-US" sz="1108" dirty="0">
                  <a:solidFill>
                    <a:srgbClr val="FF0000"/>
                  </a:solidFill>
                </a:rPr>
                <a:t>沙流川（平取町）、利根川（香取市）</a:t>
              </a:r>
              <a:endParaRPr lang="en-US" altLang="ja-JP" sz="1108" dirty="0">
                <a:solidFill>
                  <a:srgbClr val="FF0000"/>
                </a:solidFill>
              </a:endParaRPr>
            </a:p>
            <a:p>
              <a:r>
                <a:rPr lang="ja-JP" altLang="en-US" sz="1108" dirty="0">
                  <a:solidFill>
                    <a:srgbClr val="FF0000"/>
                  </a:solidFill>
                </a:rPr>
                <a:t>　堀川（名古屋市）、堂島川等（大阪市）</a:t>
              </a:r>
              <a:endParaRPr lang="en-US" altLang="ja-JP" sz="1108" dirty="0">
                <a:solidFill>
                  <a:srgbClr val="FF0000"/>
                </a:solidFill>
              </a:endParaRPr>
            </a:p>
            <a:p>
              <a:r>
                <a:rPr lang="ja-JP" altLang="en-US" sz="1108" dirty="0">
                  <a:solidFill>
                    <a:srgbClr val="FF0000"/>
                  </a:solidFill>
                </a:rPr>
                <a:t>　道頓堀川（大阪市）、箕面川（箕面市）</a:t>
              </a:r>
              <a:endParaRPr lang="en-US" altLang="ja-JP" sz="1108" dirty="0">
                <a:solidFill>
                  <a:srgbClr val="FF0000"/>
                </a:solidFill>
              </a:endParaRPr>
            </a:p>
            <a:p>
              <a:r>
                <a:rPr lang="ja-JP" altLang="en-US" sz="1108" dirty="0">
                  <a:solidFill>
                    <a:srgbClr val="FF0000"/>
                  </a:solidFill>
                </a:rPr>
                <a:t>　京橋川等（広島市）、那珂川等（福岡市）</a:t>
              </a:r>
              <a:endParaRPr lang="en-US" altLang="ja-JP" sz="1108" dirty="0">
                <a:solidFill>
                  <a:srgbClr val="FF0000"/>
                </a:solidFill>
              </a:endParaRPr>
            </a:p>
          </p:txBody>
        </p:sp>
        <p:sp>
          <p:nvSpPr>
            <p:cNvPr id="55310" name="テキスト ボックス 14"/>
            <p:cNvSpPr txBox="1">
              <a:spLocks noChangeArrowheads="1"/>
            </p:cNvSpPr>
            <p:nvPr/>
          </p:nvSpPr>
          <p:spPr bwMode="auto">
            <a:xfrm>
              <a:off x="3319463" y="2763715"/>
              <a:ext cx="1107996" cy="369332"/>
            </a:xfrm>
            <a:prstGeom prst="rect">
              <a:avLst/>
            </a:prstGeom>
            <a:solidFill>
              <a:schemeClr val="bg1"/>
            </a:solidFill>
            <a:ln w="9525">
              <a:solidFill>
                <a:schemeClr val="tx1"/>
              </a:solidFill>
              <a:miter lim="800000"/>
              <a:headEnd/>
              <a:tailEnd/>
            </a:ln>
          </p:spPr>
          <p:txBody>
            <a:bodyPr wrap="none">
              <a:spAutoFit/>
            </a:bodyPr>
            <a:lstStyle/>
            <a:p>
              <a:r>
                <a:rPr lang="ja-JP" altLang="en-US"/>
                <a:t>占用施設</a:t>
              </a:r>
            </a:p>
          </p:txBody>
        </p:sp>
        <p:sp>
          <p:nvSpPr>
            <p:cNvPr id="55313" name="テキスト ボックス 17"/>
            <p:cNvSpPr txBox="1">
              <a:spLocks noChangeArrowheads="1"/>
            </p:cNvSpPr>
            <p:nvPr/>
          </p:nvSpPr>
          <p:spPr bwMode="auto">
            <a:xfrm>
              <a:off x="3348039" y="4891454"/>
              <a:ext cx="1107996" cy="369332"/>
            </a:xfrm>
            <a:prstGeom prst="rect">
              <a:avLst/>
            </a:prstGeom>
            <a:solidFill>
              <a:schemeClr val="bg1"/>
            </a:solidFill>
            <a:ln w="9525">
              <a:solidFill>
                <a:schemeClr val="tx1"/>
              </a:solidFill>
              <a:miter lim="800000"/>
              <a:headEnd/>
              <a:tailEnd/>
            </a:ln>
          </p:spPr>
          <p:txBody>
            <a:bodyPr wrap="none">
              <a:spAutoFit/>
            </a:bodyPr>
            <a:lstStyle/>
            <a:p>
              <a:r>
                <a:rPr lang="ja-JP" altLang="en-US"/>
                <a:t>占用主体</a:t>
              </a:r>
            </a:p>
          </p:txBody>
        </p:sp>
        <p:sp>
          <p:nvSpPr>
            <p:cNvPr id="55317" name="テキスト ボックス 21"/>
            <p:cNvSpPr txBox="1">
              <a:spLocks noChangeArrowheads="1"/>
            </p:cNvSpPr>
            <p:nvPr/>
          </p:nvSpPr>
          <p:spPr bwMode="auto">
            <a:xfrm>
              <a:off x="3203848" y="3229708"/>
              <a:ext cx="2885726" cy="1328312"/>
            </a:xfrm>
            <a:prstGeom prst="rect">
              <a:avLst/>
            </a:prstGeom>
            <a:noFill/>
            <a:ln w="9525">
              <a:noFill/>
              <a:miter lim="800000"/>
              <a:headEnd/>
              <a:tailEnd/>
            </a:ln>
          </p:spPr>
          <p:txBody>
            <a:bodyPr wrap="none">
              <a:spAutoFit/>
            </a:bodyPr>
            <a:lstStyle/>
            <a:p>
              <a:r>
                <a:rPr lang="ja-JP" altLang="en-US" sz="1108" dirty="0"/>
                <a:t>左記施設に加え、</a:t>
              </a:r>
              <a:endParaRPr lang="en-US" altLang="ja-JP" sz="1108" dirty="0"/>
            </a:p>
            <a:p>
              <a:r>
                <a:rPr lang="ja-JP" altLang="en-US" sz="1108" dirty="0" smtClean="0"/>
                <a:t>①</a:t>
              </a:r>
              <a:r>
                <a:rPr lang="ja-JP" altLang="en-US" sz="1108" dirty="0"/>
                <a:t>広場、イベント施設等</a:t>
              </a:r>
              <a:endParaRPr lang="en-US" altLang="ja-JP" sz="1108" dirty="0"/>
            </a:p>
            <a:p>
              <a:r>
                <a:rPr lang="ja-JP" altLang="en-US" sz="1108" dirty="0"/>
                <a:t>（これらと一体をなす</a:t>
              </a:r>
              <a:r>
                <a:rPr lang="ja-JP" altLang="en-US" b="1" dirty="0">
                  <a:solidFill>
                    <a:srgbClr val="FF0000"/>
                  </a:solidFill>
                </a:rPr>
                <a:t>飲食店、</a:t>
              </a:r>
              <a:endParaRPr lang="en-US" altLang="ja-JP" b="1" dirty="0">
                <a:solidFill>
                  <a:srgbClr val="FF0000"/>
                </a:solidFill>
              </a:endParaRPr>
            </a:p>
            <a:p>
              <a:r>
                <a:rPr lang="ja-JP" altLang="en-US" b="1" dirty="0">
                  <a:solidFill>
                    <a:srgbClr val="FF0000"/>
                  </a:solidFill>
                </a:rPr>
                <a:t>オープンカフェ、広告板</a:t>
              </a:r>
              <a:r>
                <a:rPr lang="ja-JP" altLang="en-US" dirty="0" smtClean="0">
                  <a:solidFill>
                    <a:srgbClr val="FF0000"/>
                  </a:solidFill>
                  <a:latin typeface="11.1"/>
                </a:rPr>
                <a:t>、</a:t>
              </a:r>
              <a:endParaRPr lang="en-US" altLang="ja-JP" dirty="0" smtClean="0">
                <a:solidFill>
                  <a:srgbClr val="FF0000"/>
                </a:solidFill>
                <a:latin typeface="11.1"/>
              </a:endParaRPr>
            </a:p>
            <a:p>
              <a:r>
                <a:rPr lang="ja-JP" altLang="en-US" sz="1108" dirty="0" smtClean="0">
                  <a:solidFill>
                    <a:srgbClr val="FF0000"/>
                  </a:solidFill>
                  <a:latin typeface="11.1"/>
                </a:rPr>
                <a:t>広告柱、照明</a:t>
              </a:r>
              <a:r>
                <a:rPr lang="ja-JP" altLang="en-US" sz="1108" dirty="0">
                  <a:solidFill>
                    <a:srgbClr val="FF0000"/>
                  </a:solidFill>
                  <a:latin typeface="11.1"/>
                </a:rPr>
                <a:t>・音響施設、バーベキュー場</a:t>
              </a:r>
              <a:r>
                <a:rPr lang="ja-JP" altLang="en-US" sz="1108" dirty="0">
                  <a:latin typeface="11.1"/>
                </a:rPr>
                <a:t>等）</a:t>
              </a:r>
              <a:endParaRPr lang="en-US" altLang="ja-JP" sz="1108" dirty="0">
                <a:latin typeface="11.1"/>
              </a:endParaRPr>
            </a:p>
            <a:p>
              <a:r>
                <a:rPr lang="ja-JP" altLang="en-US" sz="1108" dirty="0" smtClean="0"/>
                <a:t>②</a:t>
              </a:r>
              <a:r>
                <a:rPr lang="ja-JP" altLang="en-US" sz="1108" dirty="0">
                  <a:solidFill>
                    <a:srgbClr val="FF0000"/>
                  </a:solidFill>
                </a:rPr>
                <a:t>日よけ、船上食事施設、突出</a:t>
              </a:r>
              <a:r>
                <a:rPr lang="ja-JP" altLang="en-US" sz="1108" dirty="0" smtClean="0">
                  <a:solidFill>
                    <a:srgbClr val="FF0000"/>
                  </a:solidFill>
                </a:rPr>
                <a:t>看板</a:t>
              </a:r>
              <a:endParaRPr lang="ja-JP" altLang="en-US" sz="1108" dirty="0">
                <a:solidFill>
                  <a:srgbClr val="FF0000"/>
                </a:solidFill>
              </a:endParaRPr>
            </a:p>
          </p:txBody>
        </p:sp>
        <p:sp>
          <p:nvSpPr>
            <p:cNvPr id="55318" name="テキスト ボックス 22"/>
            <p:cNvSpPr txBox="1">
              <a:spLocks noChangeArrowheads="1"/>
            </p:cNvSpPr>
            <p:nvPr/>
          </p:nvSpPr>
          <p:spPr bwMode="auto">
            <a:xfrm>
              <a:off x="3348038" y="5355981"/>
              <a:ext cx="1848583" cy="710323"/>
            </a:xfrm>
            <a:prstGeom prst="rect">
              <a:avLst/>
            </a:prstGeom>
            <a:noFill/>
            <a:ln w="9525">
              <a:noFill/>
              <a:miter lim="800000"/>
              <a:headEnd/>
              <a:tailEnd/>
            </a:ln>
          </p:spPr>
          <p:txBody>
            <a:bodyPr wrap="none">
              <a:spAutoFit/>
            </a:bodyPr>
            <a:lstStyle/>
            <a:p>
              <a:r>
                <a:rPr lang="ja-JP" altLang="en-US" sz="1108" dirty="0"/>
                <a:t>①の施設は、公的主体</a:t>
              </a:r>
              <a:endParaRPr lang="en-US" altLang="ja-JP" sz="1108" dirty="0"/>
            </a:p>
            <a:p>
              <a:r>
                <a:rPr lang="ja-JP" altLang="en-US" sz="1108" dirty="0"/>
                <a:t>②の施設は、公的主体又は</a:t>
              </a:r>
              <a:endParaRPr lang="en-US" altLang="ja-JP" sz="1108" dirty="0"/>
            </a:p>
            <a:p>
              <a:r>
                <a:rPr lang="ja-JP" altLang="en-US" b="1" dirty="0">
                  <a:solidFill>
                    <a:srgbClr val="FF0000"/>
                  </a:solidFill>
                </a:rPr>
                <a:t>民間事業者</a:t>
              </a:r>
            </a:p>
          </p:txBody>
        </p:sp>
        <p:sp>
          <p:nvSpPr>
            <p:cNvPr id="55321" name="テキスト ボックス 11"/>
            <p:cNvSpPr txBox="1">
              <a:spLocks noChangeArrowheads="1"/>
            </p:cNvSpPr>
            <p:nvPr/>
          </p:nvSpPr>
          <p:spPr bwMode="auto">
            <a:xfrm>
              <a:off x="3452814" y="1036028"/>
              <a:ext cx="2271776" cy="646331"/>
            </a:xfrm>
            <a:prstGeom prst="rect">
              <a:avLst/>
            </a:prstGeom>
            <a:solidFill>
              <a:schemeClr val="bg1"/>
            </a:solidFill>
            <a:ln w="9525">
              <a:solidFill>
                <a:schemeClr val="tx1"/>
              </a:solidFill>
              <a:miter lim="800000"/>
              <a:headEnd/>
              <a:tailEnd/>
            </a:ln>
          </p:spPr>
          <p:txBody>
            <a:bodyPr wrap="none">
              <a:spAutoFit/>
            </a:bodyPr>
            <a:lstStyle/>
            <a:p>
              <a:r>
                <a:rPr lang="ja-JP" altLang="en-US"/>
                <a:t>特例措置</a:t>
              </a:r>
              <a:endParaRPr lang="en-US" altLang="ja-JP"/>
            </a:p>
            <a:p>
              <a:r>
                <a:rPr lang="ja-JP" altLang="en-US"/>
                <a:t>（平成１６年３月通知）</a:t>
              </a:r>
            </a:p>
          </p:txBody>
        </p:sp>
      </p:grpSp>
      <p:sp>
        <p:nvSpPr>
          <p:cNvPr id="55322" name="テキスト ボックス 12"/>
          <p:cNvSpPr txBox="1">
            <a:spLocks noChangeArrowheads="1"/>
          </p:cNvSpPr>
          <p:nvPr/>
        </p:nvSpPr>
        <p:spPr bwMode="auto">
          <a:xfrm>
            <a:off x="6386514" y="1036028"/>
            <a:ext cx="2271776" cy="646331"/>
          </a:xfrm>
          <a:prstGeom prst="rect">
            <a:avLst/>
          </a:prstGeom>
          <a:solidFill>
            <a:schemeClr val="bg1"/>
          </a:solidFill>
          <a:ln w="9525">
            <a:solidFill>
              <a:schemeClr val="tx1"/>
            </a:solidFill>
            <a:miter lim="800000"/>
            <a:headEnd/>
            <a:tailEnd/>
          </a:ln>
        </p:spPr>
        <p:txBody>
          <a:bodyPr wrap="none">
            <a:spAutoFit/>
          </a:bodyPr>
          <a:lstStyle/>
          <a:p>
            <a:r>
              <a:rPr lang="ja-JP" altLang="en-US"/>
              <a:t>河川占用許可準則</a:t>
            </a:r>
            <a:endParaRPr lang="en-US" altLang="ja-JP"/>
          </a:p>
          <a:p>
            <a:r>
              <a:rPr lang="ja-JP" altLang="en-US"/>
              <a:t>（平成２３年３月改正）</a:t>
            </a:r>
          </a:p>
        </p:txBody>
      </p:sp>
      <p:sp>
        <p:nvSpPr>
          <p:cNvPr id="55323" name="テキスト ボックス 31"/>
          <p:cNvSpPr txBox="1">
            <a:spLocks noChangeArrowheads="1"/>
          </p:cNvSpPr>
          <p:nvPr/>
        </p:nvSpPr>
        <p:spPr bwMode="auto">
          <a:xfrm>
            <a:off x="921695" y="1966546"/>
            <a:ext cx="1346844" cy="369332"/>
          </a:xfrm>
          <a:prstGeom prst="rect">
            <a:avLst/>
          </a:prstGeom>
          <a:noFill/>
          <a:ln w="9525">
            <a:noFill/>
            <a:miter lim="800000"/>
            <a:headEnd/>
            <a:tailEnd/>
          </a:ln>
        </p:spPr>
        <p:txBody>
          <a:bodyPr wrap="none">
            <a:spAutoFit/>
          </a:bodyPr>
          <a:lstStyle/>
          <a:p>
            <a:pPr algn="r"/>
            <a:r>
              <a:rPr lang="ja-JP" altLang="en-US" b="1" dirty="0">
                <a:solidFill>
                  <a:srgbClr val="FF0000"/>
                </a:solidFill>
              </a:rPr>
              <a:t>全国の河川</a:t>
            </a:r>
            <a:endParaRPr lang="en-US" altLang="ja-JP" b="1" dirty="0">
              <a:solidFill>
                <a:srgbClr val="FF0000"/>
              </a:solidFill>
            </a:endParaRPr>
          </a:p>
        </p:txBody>
      </p:sp>
      <p:pic>
        <p:nvPicPr>
          <p:cNvPr id="30" name="Picture 10" descr="F:\都市計画サロン\５　広島市の水の都づくり\独立型\04-15-IMG_1364.jpg"/>
          <p:cNvPicPr>
            <a:picLocks noChangeAspect="1" noChangeArrowheads="1"/>
          </p:cNvPicPr>
          <p:nvPr/>
        </p:nvPicPr>
        <p:blipFill>
          <a:blip r:embed="rId3" cstate="print"/>
          <a:srcRect t="5322"/>
          <a:stretch>
            <a:fillRect/>
          </a:stretch>
        </p:blipFill>
        <p:spPr bwMode="auto">
          <a:xfrm>
            <a:off x="7103756" y="3451156"/>
            <a:ext cx="1943433" cy="1129972"/>
          </a:xfrm>
          <a:prstGeom prst="rect">
            <a:avLst/>
          </a:prstGeom>
          <a:noFill/>
          <a:ln w="9525">
            <a:noFill/>
            <a:miter lim="800000"/>
            <a:headEnd/>
            <a:tailEnd/>
          </a:ln>
        </p:spPr>
      </p:pic>
      <p:sp>
        <p:nvSpPr>
          <p:cNvPr id="31" name="正方形/長方形 13"/>
          <p:cNvSpPr>
            <a:spLocks noChangeArrowheads="1"/>
          </p:cNvSpPr>
          <p:nvPr/>
        </p:nvSpPr>
        <p:spPr bwMode="auto">
          <a:xfrm>
            <a:off x="7952886" y="4365104"/>
            <a:ext cx="1181734" cy="262829"/>
          </a:xfrm>
          <a:prstGeom prst="rect">
            <a:avLst/>
          </a:prstGeom>
          <a:noFill/>
          <a:ln w="9525">
            <a:noFill/>
            <a:miter lim="800000"/>
            <a:headEnd/>
            <a:tailEnd/>
          </a:ln>
        </p:spPr>
        <p:txBody>
          <a:bodyPr wrap="none">
            <a:spAutoFit/>
          </a:bodyPr>
          <a:lstStyle/>
          <a:p>
            <a:r>
              <a:rPr lang="ja-JP" altLang="en-US" sz="1108" dirty="0">
                <a:solidFill>
                  <a:schemeClr val="bg1"/>
                </a:solidFill>
                <a:latin typeface="ＭＳ ゴシック" pitchFamily="49" charset="-128"/>
                <a:ea typeface="ＭＳ ゴシック" pitchFamily="49" charset="-128"/>
              </a:rPr>
              <a:t>京橋川</a:t>
            </a:r>
            <a:r>
              <a:rPr lang="en-US" altLang="ja-JP" sz="1108" dirty="0">
                <a:solidFill>
                  <a:schemeClr val="bg1"/>
                </a:solidFill>
                <a:latin typeface="ＭＳ ゴシック" pitchFamily="49" charset="-128"/>
                <a:ea typeface="ＭＳ ゴシック" pitchFamily="49" charset="-128"/>
              </a:rPr>
              <a:t>(</a:t>
            </a:r>
            <a:r>
              <a:rPr lang="ja-JP" altLang="en-US" sz="1108" dirty="0">
                <a:solidFill>
                  <a:schemeClr val="bg1"/>
                </a:solidFill>
                <a:latin typeface="ＭＳ ゴシック" pitchFamily="49" charset="-128"/>
                <a:ea typeface="ＭＳ ゴシック" pitchFamily="49" charset="-128"/>
              </a:rPr>
              <a:t>広島県</a:t>
            </a:r>
            <a:r>
              <a:rPr lang="en-US" altLang="ja-JP" sz="1108" dirty="0">
                <a:solidFill>
                  <a:schemeClr val="bg1"/>
                </a:solidFill>
                <a:latin typeface="ＭＳ ゴシック" pitchFamily="49" charset="-128"/>
                <a:ea typeface="ＭＳ ゴシック" pitchFamily="49" charset="-128"/>
              </a:rPr>
              <a:t>)</a:t>
            </a:r>
            <a:endParaRPr lang="ja-JP" altLang="en-US" sz="1292" dirty="0">
              <a:solidFill>
                <a:schemeClr val="bg1"/>
              </a:solidFill>
              <a:latin typeface="Rockwell" pitchFamily="-84" charset="0"/>
              <a:ea typeface="ＭＳ ゴシック" pitchFamily="49" charset="-128"/>
            </a:endParaRPr>
          </a:p>
        </p:txBody>
      </p:sp>
      <p:sp>
        <p:nvSpPr>
          <p:cNvPr id="32" name="タイトル 4"/>
          <p:cNvSpPr txBox="1">
            <a:spLocks/>
          </p:cNvSpPr>
          <p:nvPr/>
        </p:nvSpPr>
        <p:spPr>
          <a:xfrm>
            <a:off x="140678" y="188640"/>
            <a:ext cx="8751802" cy="448408"/>
          </a:xfrm>
          <a:prstGeom prst="rect">
            <a:avLst/>
          </a:prstGeom>
        </p:spPr>
        <p:txBody>
          <a:bodyPr/>
          <a:lstStyle/>
          <a:p>
            <a:pPr algn="ctr" defTabSz="844083" fontAlgn="auto">
              <a:spcAft>
                <a:spcPts val="0"/>
              </a:spcAft>
              <a:defRPr/>
            </a:pPr>
            <a:r>
              <a:rPr lang="ja-JP" altLang="en-US" sz="3200" dirty="0">
                <a:solidFill>
                  <a:schemeClr val="bg1"/>
                </a:solidFill>
                <a:latin typeface="HGP創英角ｺﾞｼｯｸUB" panose="020B0900000000000000" pitchFamily="50" charset="-128"/>
                <a:ea typeface="HGP創英角ｺﾞｼｯｸUB" panose="020B0900000000000000" pitchFamily="50" charset="-128"/>
                <a:cs typeface="+mj-cs"/>
              </a:rPr>
              <a:t>河川敷地占用許可準則の緩和について</a:t>
            </a:r>
          </a:p>
        </p:txBody>
      </p:sp>
      <p:sp>
        <p:nvSpPr>
          <p:cNvPr id="5" name="スライド番号プレースホルダー 4"/>
          <p:cNvSpPr>
            <a:spLocks noGrp="1"/>
          </p:cNvSpPr>
          <p:nvPr>
            <p:ph type="sldNum" sz="quarter" idx="12"/>
          </p:nvPr>
        </p:nvSpPr>
        <p:spPr/>
        <p:txBody>
          <a:bodyPr/>
          <a:lstStyle/>
          <a:p>
            <a:fld id="{735F4DC3-8FF8-4D5B-91AE-19A7267135FB}" type="slidenum">
              <a:rPr lang="en-US" altLang="ja-JP" smtClean="0">
                <a:solidFill>
                  <a:schemeClr val="tx1"/>
                </a:solidFill>
              </a:rPr>
              <a:pPr/>
              <a:t>5</a:t>
            </a:fld>
            <a:endParaRPr lang="en-US" altLang="ja-JP" dirty="0">
              <a:solidFill>
                <a:schemeClr val="tx1"/>
              </a:solidFill>
            </a:endParaRPr>
          </a:p>
        </p:txBody>
      </p:sp>
    </p:spTree>
    <p:extLst>
      <p:ext uri="{BB962C8B-B14F-4D97-AF65-F5344CB8AC3E}">
        <p14:creationId xmlns:p14="http://schemas.microsoft.com/office/powerpoint/2010/main" val="3713442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532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530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531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531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531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53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55307" grpId="0"/>
      <p:bldP spid="55311" grpId="0" animBg="1"/>
      <p:bldP spid="55314" grpId="0" animBg="1"/>
      <p:bldP spid="55319" grpId="0"/>
      <p:bldP spid="55320" grpId="0"/>
      <p:bldP spid="5532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2" cstate="print"/>
          <a:stretch>
            <a:fillRect/>
          </a:stretch>
        </p:blipFill>
        <p:spPr>
          <a:xfrm>
            <a:off x="-397" y="548390"/>
            <a:ext cx="9144793" cy="5761219"/>
          </a:xfrm>
          <a:prstGeom prst="rect">
            <a:avLst/>
          </a:prstGeom>
        </p:spPr>
      </p:pic>
      <p:sp>
        <p:nvSpPr>
          <p:cNvPr id="3" name="テキスト ボックス 2"/>
          <p:cNvSpPr txBox="1"/>
          <p:nvPr/>
        </p:nvSpPr>
        <p:spPr>
          <a:xfrm>
            <a:off x="9394" y="-27384"/>
            <a:ext cx="3090911" cy="707886"/>
          </a:xfrm>
          <a:prstGeom prst="rect">
            <a:avLst/>
          </a:prstGeom>
          <a:solidFill>
            <a:srgbClr val="0070C0"/>
          </a:solidFill>
        </p:spPr>
        <p:txBody>
          <a:bodyPr wrap="none" rtlCol="0">
            <a:spAutoFit/>
          </a:bodyPr>
          <a:lstStyle/>
          <a:p>
            <a:r>
              <a:rPr lang="ja-JP" altLang="en-US" sz="4000" dirty="0" smtClean="0">
                <a:solidFill>
                  <a:schemeClr val="bg1"/>
                </a:solidFill>
                <a:latin typeface="HGP創英角ｺﾞｼｯｸUB" panose="020B0900000000000000" pitchFamily="50" charset="-128"/>
                <a:ea typeface="HGP創英角ｺﾞｼｯｸUB" panose="020B0900000000000000" pitchFamily="50" charset="-128"/>
              </a:rPr>
              <a:t>広島　京橋川</a:t>
            </a:r>
            <a:endParaRPr kumimoji="1" lang="ja-JP" altLang="en-US" sz="4000" dirty="0">
              <a:solidFill>
                <a:schemeClr val="bg1"/>
              </a:solidFill>
              <a:latin typeface="HGP創英角ｺﾞｼｯｸUB" panose="020B0900000000000000" pitchFamily="50" charset="-128"/>
              <a:ea typeface="HGP創英角ｺﾞｼｯｸUB" panose="020B0900000000000000" pitchFamily="50" charset="-128"/>
            </a:endParaRPr>
          </a:p>
        </p:txBody>
      </p:sp>
      <p:sp>
        <p:nvSpPr>
          <p:cNvPr id="6" name="スライド番号プレースホルダー 5"/>
          <p:cNvSpPr>
            <a:spLocks noGrp="1"/>
          </p:cNvSpPr>
          <p:nvPr>
            <p:ph type="sldNum" sz="quarter" idx="12"/>
          </p:nvPr>
        </p:nvSpPr>
        <p:spPr/>
        <p:txBody>
          <a:bodyPr/>
          <a:lstStyle/>
          <a:p>
            <a:fld id="{735F4DC3-8FF8-4D5B-91AE-19A7267135FB}" type="slidenum">
              <a:rPr lang="en-US" altLang="ja-JP" smtClean="0"/>
              <a:pPr/>
              <a:t>6</a:t>
            </a:fld>
            <a:endParaRPr lang="en-US" altLang="ja-JP"/>
          </a:p>
        </p:txBody>
      </p:sp>
    </p:spTree>
    <p:extLst>
      <p:ext uri="{BB962C8B-B14F-4D97-AF65-F5344CB8AC3E}">
        <p14:creationId xmlns:p14="http://schemas.microsoft.com/office/powerpoint/2010/main" val="37356906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
            <a:ext cx="9141168"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pic>
      <p:sp>
        <p:nvSpPr>
          <p:cNvPr id="3" name="テキスト ボックス 2"/>
          <p:cNvSpPr txBox="1"/>
          <p:nvPr/>
        </p:nvSpPr>
        <p:spPr>
          <a:xfrm>
            <a:off x="9394" y="-27384"/>
            <a:ext cx="3603872" cy="707886"/>
          </a:xfrm>
          <a:prstGeom prst="rect">
            <a:avLst/>
          </a:prstGeom>
          <a:solidFill>
            <a:srgbClr val="0070C0"/>
          </a:solidFill>
        </p:spPr>
        <p:txBody>
          <a:bodyPr wrap="none" rtlCol="0">
            <a:spAutoFit/>
          </a:bodyPr>
          <a:lstStyle/>
          <a:p>
            <a:r>
              <a:rPr kumimoji="1" lang="ja-JP" altLang="en-US" sz="4000" dirty="0" smtClean="0">
                <a:solidFill>
                  <a:schemeClr val="bg1"/>
                </a:solidFill>
                <a:latin typeface="HGP創英角ｺﾞｼｯｸUB" panose="020B0900000000000000" pitchFamily="50" charset="-128"/>
                <a:ea typeface="HGP創英角ｺﾞｼｯｸUB" panose="020B0900000000000000" pitchFamily="50" charset="-128"/>
              </a:rPr>
              <a:t>大阪　道頓堀川</a:t>
            </a:r>
            <a:endParaRPr kumimoji="1" lang="ja-JP" altLang="en-US" sz="4000" dirty="0">
              <a:solidFill>
                <a:schemeClr val="bg1"/>
              </a:solidFill>
              <a:latin typeface="HGP創英角ｺﾞｼｯｸUB" panose="020B0900000000000000" pitchFamily="50" charset="-128"/>
              <a:ea typeface="HGP創英角ｺﾞｼｯｸUB" panose="020B0900000000000000" pitchFamily="50" charset="-128"/>
            </a:endParaRPr>
          </a:p>
        </p:txBody>
      </p:sp>
      <p:sp>
        <p:nvSpPr>
          <p:cNvPr id="6" name="スライド番号プレースホルダー 5"/>
          <p:cNvSpPr>
            <a:spLocks noGrp="1"/>
          </p:cNvSpPr>
          <p:nvPr>
            <p:ph type="sldNum" sz="quarter" idx="12"/>
          </p:nvPr>
        </p:nvSpPr>
        <p:spPr/>
        <p:txBody>
          <a:bodyPr/>
          <a:lstStyle/>
          <a:p>
            <a:fld id="{CE9331C3-343D-4A15-AB63-DCC2F0A65DDE}" type="slidenum">
              <a:rPr lang="en-US" altLang="ja-JP" smtClean="0"/>
              <a:pPr/>
              <a:t>7</a:t>
            </a:fld>
            <a:endParaRPr lang="en-US" altLang="ja-JP"/>
          </a:p>
        </p:txBody>
      </p:sp>
    </p:spTree>
    <p:extLst>
      <p:ext uri="{BB962C8B-B14F-4D97-AF65-F5344CB8AC3E}">
        <p14:creationId xmlns:p14="http://schemas.microsoft.com/office/powerpoint/2010/main" val="101438746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p:cNvSpPr txBox="1"/>
          <p:nvPr/>
        </p:nvSpPr>
        <p:spPr>
          <a:xfrm>
            <a:off x="9394" y="-27384"/>
            <a:ext cx="3090911" cy="707886"/>
          </a:xfrm>
          <a:prstGeom prst="rect">
            <a:avLst/>
          </a:prstGeom>
          <a:solidFill>
            <a:srgbClr val="0070C0"/>
          </a:solidFill>
        </p:spPr>
        <p:txBody>
          <a:bodyPr wrap="none" rtlCol="0">
            <a:spAutoFit/>
          </a:bodyPr>
          <a:lstStyle/>
          <a:p>
            <a:r>
              <a:rPr lang="ja-JP" altLang="en-US" sz="4000" dirty="0" smtClean="0">
                <a:solidFill>
                  <a:schemeClr val="bg1"/>
                </a:solidFill>
                <a:latin typeface="HGP創英角ｺﾞｼｯｸUB" panose="020B0900000000000000" pitchFamily="50" charset="-128"/>
                <a:ea typeface="HGP創英角ｺﾞｼｯｸUB" panose="020B0900000000000000" pitchFamily="50" charset="-128"/>
              </a:rPr>
              <a:t>名古屋　堀川</a:t>
            </a:r>
            <a:endParaRPr kumimoji="1" lang="ja-JP" altLang="en-US" sz="4000" dirty="0">
              <a:solidFill>
                <a:schemeClr val="bg1"/>
              </a:solidFill>
              <a:latin typeface="HGP創英角ｺﾞｼｯｸUB" panose="020B0900000000000000" pitchFamily="50" charset="-128"/>
              <a:ea typeface="HGP創英角ｺﾞｼｯｸUB" panose="020B0900000000000000" pitchFamily="50" charset="-128"/>
            </a:endParaRPr>
          </a:p>
        </p:txBody>
      </p:sp>
      <p:pic>
        <p:nvPicPr>
          <p:cNvPr id="5" name="図 4"/>
          <p:cNvPicPr/>
          <p:nvPr/>
        </p:nvPicPr>
        <p:blipFill>
          <a:blip r:embed="rId2" cstate="print">
            <a:extLst>
              <a:ext uri="{28A0092B-C50C-407E-A947-70E740481C1C}">
                <a14:useLocalDpi xmlns:a14="http://schemas.microsoft.com/office/drawing/2010/main" val="0"/>
              </a:ext>
            </a:extLst>
          </a:blip>
          <a:stretch>
            <a:fillRect/>
          </a:stretch>
        </p:blipFill>
        <p:spPr>
          <a:xfrm>
            <a:off x="-3944" y="692696"/>
            <a:ext cx="9147944" cy="5932042"/>
          </a:xfrm>
          <a:prstGeom prst="rect">
            <a:avLst/>
          </a:prstGeom>
        </p:spPr>
      </p:pic>
      <p:sp>
        <p:nvSpPr>
          <p:cNvPr id="6" name="スライド番号プレースホルダー 5"/>
          <p:cNvSpPr>
            <a:spLocks noGrp="1"/>
          </p:cNvSpPr>
          <p:nvPr>
            <p:ph type="sldNum" sz="quarter" idx="12"/>
          </p:nvPr>
        </p:nvSpPr>
        <p:spPr/>
        <p:txBody>
          <a:bodyPr/>
          <a:lstStyle/>
          <a:p>
            <a:fld id="{CE9331C3-343D-4A15-AB63-DCC2F0A65DDE}" type="slidenum">
              <a:rPr lang="en-US" altLang="ja-JP" smtClean="0"/>
              <a:pPr/>
              <a:t>8</a:t>
            </a:fld>
            <a:endParaRPr lang="en-US" altLang="ja-JP"/>
          </a:p>
        </p:txBody>
      </p:sp>
    </p:spTree>
    <p:extLst>
      <p:ext uri="{BB962C8B-B14F-4D97-AF65-F5344CB8AC3E}">
        <p14:creationId xmlns:p14="http://schemas.microsoft.com/office/powerpoint/2010/main" val="423103533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p:cNvPicPr/>
          <p:nvPr/>
        </p:nvPicPr>
        <p:blipFill rotWithShape="1">
          <a:blip r:embed="rId2" cstate="print">
            <a:extLst>
              <a:ext uri="{28A0092B-C50C-407E-A947-70E740481C1C}">
                <a14:useLocalDpi xmlns:a14="http://schemas.microsoft.com/office/drawing/2010/main" val="0"/>
              </a:ext>
            </a:extLst>
          </a:blip>
          <a:srcRect l="-88" r="172"/>
          <a:stretch/>
        </p:blipFill>
        <p:spPr bwMode="auto">
          <a:xfrm>
            <a:off x="22402" y="577708"/>
            <a:ext cx="9092964" cy="6067271"/>
          </a:xfrm>
          <a:prstGeom prst="rect">
            <a:avLst/>
          </a:prstGeom>
          <a:ln w="12700" cap="flat" cmpd="sng" algn="ctr">
            <a:solidFill>
              <a:sysClr val="windowText" lastClr="000000"/>
            </a:solidFill>
            <a:prstDash val="solid"/>
            <a:round/>
            <a:headEnd type="none" w="med" len="med"/>
            <a:tailEnd type="none" w="med" len="med"/>
          </a:ln>
          <a:extLst>
            <a:ext uri="{53640926-AAD7-44D8-BBD7-CCE9431645EC}">
              <a14:shadowObscured xmlns:a14="http://schemas.microsoft.com/office/drawing/2010/main"/>
            </a:ext>
          </a:extLst>
        </p:spPr>
      </p:pic>
      <p:sp>
        <p:nvSpPr>
          <p:cNvPr id="2" name="テキスト ボックス 1"/>
          <p:cNvSpPr txBox="1"/>
          <p:nvPr/>
        </p:nvSpPr>
        <p:spPr>
          <a:xfrm>
            <a:off x="9394" y="-27384"/>
            <a:ext cx="3090911" cy="707886"/>
          </a:xfrm>
          <a:prstGeom prst="rect">
            <a:avLst/>
          </a:prstGeom>
          <a:solidFill>
            <a:srgbClr val="0070C0"/>
          </a:solidFill>
        </p:spPr>
        <p:txBody>
          <a:bodyPr wrap="none" rtlCol="0">
            <a:spAutoFit/>
          </a:bodyPr>
          <a:lstStyle/>
          <a:p>
            <a:r>
              <a:rPr kumimoji="1" lang="ja-JP" altLang="en-US" sz="4000" dirty="0" smtClean="0">
                <a:solidFill>
                  <a:schemeClr val="bg1"/>
                </a:solidFill>
                <a:latin typeface="HGP創英角ｺﾞｼｯｸUB" panose="020B0900000000000000" pitchFamily="50" charset="-128"/>
                <a:ea typeface="HGP創英角ｺﾞｼｯｸUB" panose="020B0900000000000000" pitchFamily="50" charset="-128"/>
              </a:rPr>
              <a:t>東京　隅田川</a:t>
            </a:r>
            <a:endParaRPr kumimoji="1" lang="ja-JP" altLang="en-US" sz="4000" dirty="0">
              <a:solidFill>
                <a:schemeClr val="bg1"/>
              </a:solidFill>
              <a:latin typeface="HGP創英角ｺﾞｼｯｸUB" panose="020B0900000000000000" pitchFamily="50" charset="-128"/>
              <a:ea typeface="HGP創英角ｺﾞｼｯｸUB" panose="020B0900000000000000" pitchFamily="50" charset="-128"/>
            </a:endParaRPr>
          </a:p>
        </p:txBody>
      </p:sp>
      <p:sp>
        <p:nvSpPr>
          <p:cNvPr id="5" name="スライド番号プレースホルダー 4"/>
          <p:cNvSpPr>
            <a:spLocks noGrp="1"/>
          </p:cNvSpPr>
          <p:nvPr>
            <p:ph type="sldNum" sz="quarter" idx="12"/>
          </p:nvPr>
        </p:nvSpPr>
        <p:spPr/>
        <p:txBody>
          <a:bodyPr/>
          <a:lstStyle/>
          <a:p>
            <a:fld id="{735F4DC3-8FF8-4D5B-91AE-19A7267135FB}" type="slidenum">
              <a:rPr lang="en-US" altLang="ja-JP" smtClean="0"/>
              <a:pPr/>
              <a:t>9</a:t>
            </a:fld>
            <a:endParaRPr lang="en-US" altLang="ja-JP"/>
          </a:p>
        </p:txBody>
      </p:sp>
    </p:spTree>
    <p:extLst>
      <p:ext uri="{BB962C8B-B14F-4D97-AF65-F5344CB8AC3E}">
        <p14:creationId xmlns:p14="http://schemas.microsoft.com/office/powerpoint/2010/main" val="2768630668"/>
      </p:ext>
    </p:extLst>
  </p:cSld>
  <p:clrMapOvr>
    <a:masterClrMapping/>
  </p:clrMapOvr>
  <p:timing>
    <p:tnLst>
      <p:par>
        <p:cTn id="1" dur="indefinite" restart="never" nodeType="tmRoot"/>
      </p:par>
    </p:tnLst>
  </p:timing>
</p:sld>
</file>

<file path=ppt/theme/theme1.xml><?xml version="1.0" encoding="utf-8"?>
<a:theme xmlns:a="http://schemas.openxmlformats.org/drawingml/2006/main" name="RFC_under">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RFC_under">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RFC_und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RFC_under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RFC_under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RFC_under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RFC_under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RFC_under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RFC_under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RFC_under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RFC_under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RFC_under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RFC_under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RFC_under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テーマ">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A4</Template>
  <TotalTime>3103</TotalTime>
  <Words>2369</Words>
  <Application>Microsoft Office PowerPoint</Application>
  <PresentationFormat>画面に合わせる (4:3)</PresentationFormat>
  <Paragraphs>861</Paragraphs>
  <Slides>40</Slides>
  <Notes>9</Notes>
  <HiddenSlides>0</HiddenSlides>
  <MMClips>0</MMClips>
  <ScaleCrop>false</ScaleCrop>
  <HeadingPairs>
    <vt:vector size="6" baseType="variant">
      <vt:variant>
        <vt:lpstr>使用されているフォント</vt:lpstr>
      </vt:variant>
      <vt:variant>
        <vt:i4>10</vt:i4>
      </vt:variant>
      <vt:variant>
        <vt:lpstr>テーマ</vt:lpstr>
      </vt:variant>
      <vt:variant>
        <vt:i4>1</vt:i4>
      </vt:variant>
      <vt:variant>
        <vt:lpstr>スライド タイトル</vt:lpstr>
      </vt:variant>
      <vt:variant>
        <vt:i4>40</vt:i4>
      </vt:variant>
    </vt:vector>
  </HeadingPairs>
  <TitlesOfParts>
    <vt:vector size="51" baseType="lpstr">
      <vt:lpstr>11.1</vt:lpstr>
      <vt:lpstr>HGP創英角ｺﾞｼｯｸUB</vt:lpstr>
      <vt:lpstr>HGS創英角ｺﾞｼｯｸUB</vt:lpstr>
      <vt:lpstr>ＭＳ Ｐゴシック</vt:lpstr>
      <vt:lpstr>ＭＳ Ｐ明朝</vt:lpstr>
      <vt:lpstr>ＭＳ ゴシック</vt:lpstr>
      <vt:lpstr>Arial</vt:lpstr>
      <vt:lpstr>Rockwell</vt:lpstr>
      <vt:lpstr>Times New Roman</vt:lpstr>
      <vt:lpstr>Wingdings</vt:lpstr>
      <vt:lpstr>RFC_under</vt:lpstr>
      <vt:lpstr>水辺利用の国内外の制度について</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スライド 1</dc:title>
  <dc:creator>F.Mtasuno</dc:creator>
  <cp:lastModifiedBy>hirano</cp:lastModifiedBy>
  <cp:revision>221</cp:revision>
  <cp:lastPrinted>2015-03-02T04:35:05Z</cp:lastPrinted>
  <dcterms:created xsi:type="dcterms:W3CDTF">2005-10-24T00:29:04Z</dcterms:created>
  <dcterms:modified xsi:type="dcterms:W3CDTF">2015-03-23T01:45:37Z</dcterms:modified>
</cp:coreProperties>
</file>